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1" r:id="rId3"/>
  </p:sldMasterIdLst>
  <p:sldIdLst>
    <p:sldId id="268" r:id="rId4"/>
    <p:sldId id="297" r:id="rId5"/>
    <p:sldId id="296" r:id="rId6"/>
    <p:sldId id="294" r:id="rId7"/>
    <p:sldId id="295" r:id="rId8"/>
    <p:sldId id="281" r:id="rId9"/>
    <p:sldId id="282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2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C1F900-2332-AF44-9234-B64A93C5A177}" v="22" dt="2022-10-22T13:05:04.3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42" autoAdjust="0"/>
    <p:restoredTop sz="94529" autoAdjust="0"/>
  </p:normalViewPr>
  <p:slideViewPr>
    <p:cSldViewPr showGuides="1">
      <p:cViewPr varScale="1">
        <p:scale>
          <a:sx n="107" d="100"/>
          <a:sy n="107" d="100"/>
        </p:scale>
        <p:origin x="1056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Piroddi" userId="092f2e42-b741-4fca-80e7-54baf8c3ba32" providerId="ADAL" clId="{77DFEC98-C816-6247-8497-7004C90F0416}"/>
    <pc:docChg chg="undo custSel addSld delSld modSld">
      <pc:chgData name="Andrea Piroddi" userId="092f2e42-b741-4fca-80e7-54baf8c3ba32" providerId="ADAL" clId="{77DFEC98-C816-6247-8497-7004C90F0416}" dt="2022-10-09T10:43:04.120" v="611" actId="5793"/>
      <pc:docMkLst>
        <pc:docMk/>
      </pc:docMkLst>
      <pc:sldChg chg="del">
        <pc:chgData name="Andrea Piroddi" userId="092f2e42-b741-4fca-80e7-54baf8c3ba32" providerId="ADAL" clId="{77DFEC98-C816-6247-8497-7004C90F0416}" dt="2022-10-08T14:45:14.977" v="2" actId="2696"/>
        <pc:sldMkLst>
          <pc:docMk/>
          <pc:sldMk cId="3098333111" sldId="264"/>
        </pc:sldMkLst>
      </pc:sldChg>
      <pc:sldChg chg="del">
        <pc:chgData name="Andrea Piroddi" userId="092f2e42-b741-4fca-80e7-54baf8c3ba32" providerId="ADAL" clId="{77DFEC98-C816-6247-8497-7004C90F0416}" dt="2022-10-08T14:45:14.977" v="2" actId="2696"/>
        <pc:sldMkLst>
          <pc:docMk/>
          <pc:sldMk cId="2606346116" sldId="266"/>
        </pc:sldMkLst>
      </pc:sldChg>
      <pc:sldChg chg="modSp mod">
        <pc:chgData name="Andrea Piroddi" userId="092f2e42-b741-4fca-80e7-54baf8c3ba32" providerId="ADAL" clId="{77DFEC98-C816-6247-8497-7004C90F0416}" dt="2022-10-08T14:45:37.802" v="11" actId="20577"/>
        <pc:sldMkLst>
          <pc:docMk/>
          <pc:sldMk cId="148103717" sldId="268"/>
        </pc:sldMkLst>
        <pc:spChg chg="mod">
          <ac:chgData name="Andrea Piroddi" userId="092f2e42-b741-4fca-80e7-54baf8c3ba32" providerId="ADAL" clId="{77DFEC98-C816-6247-8497-7004C90F0416}" dt="2022-10-08T14:45:37.802" v="11" actId="20577"/>
          <ac:spMkLst>
            <pc:docMk/>
            <pc:sldMk cId="148103717" sldId="268"/>
            <ac:spMk id="2" creationId="{00000000-0000-0000-0000-000000000000}"/>
          </ac:spMkLst>
        </pc:spChg>
      </pc:sldChg>
      <pc:sldChg chg="del">
        <pc:chgData name="Andrea Piroddi" userId="092f2e42-b741-4fca-80e7-54baf8c3ba32" providerId="ADAL" clId="{77DFEC98-C816-6247-8497-7004C90F0416}" dt="2022-10-08T14:45:14.977" v="2" actId="2696"/>
        <pc:sldMkLst>
          <pc:docMk/>
          <pc:sldMk cId="1866579349" sldId="269"/>
        </pc:sldMkLst>
      </pc:sldChg>
      <pc:sldChg chg="del">
        <pc:chgData name="Andrea Piroddi" userId="092f2e42-b741-4fca-80e7-54baf8c3ba32" providerId="ADAL" clId="{77DFEC98-C816-6247-8497-7004C90F0416}" dt="2022-10-08T14:45:14.977" v="2" actId="2696"/>
        <pc:sldMkLst>
          <pc:docMk/>
          <pc:sldMk cId="883088161" sldId="270"/>
        </pc:sldMkLst>
      </pc:sldChg>
      <pc:sldChg chg="del">
        <pc:chgData name="Andrea Piroddi" userId="092f2e42-b741-4fca-80e7-54baf8c3ba32" providerId="ADAL" clId="{77DFEC98-C816-6247-8497-7004C90F0416}" dt="2022-10-08T14:45:14.977" v="2" actId="2696"/>
        <pc:sldMkLst>
          <pc:docMk/>
          <pc:sldMk cId="4014304783" sldId="271"/>
        </pc:sldMkLst>
      </pc:sldChg>
      <pc:sldChg chg="del">
        <pc:chgData name="Andrea Piroddi" userId="092f2e42-b741-4fca-80e7-54baf8c3ba32" providerId="ADAL" clId="{77DFEC98-C816-6247-8497-7004C90F0416}" dt="2022-10-08T14:45:14.977" v="2" actId="2696"/>
        <pc:sldMkLst>
          <pc:docMk/>
          <pc:sldMk cId="970381760" sldId="272"/>
        </pc:sldMkLst>
      </pc:sldChg>
      <pc:sldChg chg="del">
        <pc:chgData name="Andrea Piroddi" userId="092f2e42-b741-4fca-80e7-54baf8c3ba32" providerId="ADAL" clId="{77DFEC98-C816-6247-8497-7004C90F0416}" dt="2022-10-08T14:45:14.977" v="2" actId="2696"/>
        <pc:sldMkLst>
          <pc:docMk/>
          <pc:sldMk cId="2623906107" sldId="273"/>
        </pc:sldMkLst>
      </pc:sldChg>
      <pc:sldChg chg="del">
        <pc:chgData name="Andrea Piroddi" userId="092f2e42-b741-4fca-80e7-54baf8c3ba32" providerId="ADAL" clId="{77DFEC98-C816-6247-8497-7004C90F0416}" dt="2022-10-08T14:45:14.977" v="2" actId="2696"/>
        <pc:sldMkLst>
          <pc:docMk/>
          <pc:sldMk cId="2685017310" sldId="274"/>
        </pc:sldMkLst>
      </pc:sldChg>
      <pc:sldChg chg="del">
        <pc:chgData name="Andrea Piroddi" userId="092f2e42-b741-4fca-80e7-54baf8c3ba32" providerId="ADAL" clId="{77DFEC98-C816-6247-8497-7004C90F0416}" dt="2022-10-08T14:45:14.977" v="2" actId="2696"/>
        <pc:sldMkLst>
          <pc:docMk/>
          <pc:sldMk cId="3031614693" sldId="275"/>
        </pc:sldMkLst>
      </pc:sldChg>
      <pc:sldChg chg="del">
        <pc:chgData name="Andrea Piroddi" userId="092f2e42-b741-4fca-80e7-54baf8c3ba32" providerId="ADAL" clId="{77DFEC98-C816-6247-8497-7004C90F0416}" dt="2022-10-08T14:45:00.879" v="1" actId="2696"/>
        <pc:sldMkLst>
          <pc:docMk/>
          <pc:sldMk cId="3304268115" sldId="276"/>
        </pc:sldMkLst>
      </pc:sldChg>
      <pc:sldChg chg="del">
        <pc:chgData name="Andrea Piroddi" userId="092f2e42-b741-4fca-80e7-54baf8c3ba32" providerId="ADAL" clId="{77DFEC98-C816-6247-8497-7004C90F0416}" dt="2022-10-08T14:45:14.977" v="2" actId="2696"/>
        <pc:sldMkLst>
          <pc:docMk/>
          <pc:sldMk cId="490147571" sldId="277"/>
        </pc:sldMkLst>
      </pc:sldChg>
      <pc:sldChg chg="addSp modSp new mod">
        <pc:chgData name="Andrea Piroddi" userId="092f2e42-b741-4fca-80e7-54baf8c3ba32" providerId="ADAL" clId="{77DFEC98-C816-6247-8497-7004C90F0416}" dt="2022-10-09T10:30:06.950" v="554" actId="1076"/>
        <pc:sldMkLst>
          <pc:docMk/>
          <pc:sldMk cId="1543498616" sldId="278"/>
        </pc:sldMkLst>
        <pc:spChg chg="mod">
          <ac:chgData name="Andrea Piroddi" userId="092f2e42-b741-4fca-80e7-54baf8c3ba32" providerId="ADAL" clId="{77DFEC98-C816-6247-8497-7004C90F0416}" dt="2022-10-08T15:30:47.508" v="442"/>
          <ac:spMkLst>
            <pc:docMk/>
            <pc:sldMk cId="1543498616" sldId="278"/>
            <ac:spMk id="2" creationId="{A601D337-2B40-0B9B-E95B-1ED2900553EA}"/>
          </ac:spMkLst>
        </pc:spChg>
        <pc:spChg chg="mod">
          <ac:chgData name="Andrea Piroddi" userId="092f2e42-b741-4fca-80e7-54baf8c3ba32" providerId="ADAL" clId="{77DFEC98-C816-6247-8497-7004C90F0416}" dt="2022-10-09T10:13:15.161" v="461" actId="2711"/>
          <ac:spMkLst>
            <pc:docMk/>
            <pc:sldMk cId="1543498616" sldId="278"/>
            <ac:spMk id="3" creationId="{8AA64660-F5E9-000D-6D19-85CF3F4B45DF}"/>
          </ac:spMkLst>
        </pc:spChg>
        <pc:spChg chg="add mod">
          <ac:chgData name="Andrea Piroddi" userId="092f2e42-b741-4fca-80e7-54baf8c3ba32" providerId="ADAL" clId="{77DFEC98-C816-6247-8497-7004C90F0416}" dt="2022-10-09T10:30:06.950" v="554" actId="1076"/>
          <ac:spMkLst>
            <pc:docMk/>
            <pc:sldMk cId="1543498616" sldId="278"/>
            <ac:spMk id="4" creationId="{4B9C996C-FDE5-8A2A-7917-AEC88110D0BE}"/>
          </ac:spMkLst>
        </pc:spChg>
      </pc:sldChg>
      <pc:sldChg chg="addSp delSp modSp new mod setBg">
        <pc:chgData name="Andrea Piroddi" userId="092f2e42-b741-4fca-80e7-54baf8c3ba32" providerId="ADAL" clId="{77DFEC98-C816-6247-8497-7004C90F0416}" dt="2022-10-09T10:30:46.912" v="555" actId="20577"/>
        <pc:sldMkLst>
          <pc:docMk/>
          <pc:sldMk cId="951606778" sldId="279"/>
        </pc:sldMkLst>
        <pc:spChg chg="mod">
          <ac:chgData name="Andrea Piroddi" userId="092f2e42-b741-4fca-80e7-54baf8c3ba32" providerId="ADAL" clId="{77DFEC98-C816-6247-8497-7004C90F0416}" dt="2022-10-08T15:30:53.649" v="446"/>
          <ac:spMkLst>
            <pc:docMk/>
            <pc:sldMk cId="951606778" sldId="279"/>
            <ac:spMk id="2" creationId="{1046F5C5-EBF6-90E9-914B-1BEA08CB886E}"/>
          </ac:spMkLst>
        </pc:spChg>
        <pc:spChg chg="mod">
          <ac:chgData name="Andrea Piroddi" userId="092f2e42-b741-4fca-80e7-54baf8c3ba32" providerId="ADAL" clId="{77DFEC98-C816-6247-8497-7004C90F0416}" dt="2022-10-09T10:30:46.912" v="555" actId="20577"/>
          <ac:spMkLst>
            <pc:docMk/>
            <pc:sldMk cId="951606778" sldId="279"/>
            <ac:spMk id="3" creationId="{4DC40239-2B6B-9EE2-4A1F-FEB271B4E4BB}"/>
          </ac:spMkLst>
        </pc:spChg>
        <pc:spChg chg="add del">
          <ac:chgData name="Andrea Piroddi" userId="092f2e42-b741-4fca-80e7-54baf8c3ba32" providerId="ADAL" clId="{77DFEC98-C816-6247-8497-7004C90F0416}" dt="2022-10-08T15:23:29.340" v="123"/>
          <ac:spMkLst>
            <pc:docMk/>
            <pc:sldMk cId="951606778" sldId="279"/>
            <ac:spMk id="4" creationId="{541EEF88-FA3E-40A2-007C-2B56B6864949}"/>
          </ac:spMkLst>
        </pc:spChg>
        <pc:spChg chg="add del">
          <ac:chgData name="Andrea Piroddi" userId="092f2e42-b741-4fca-80e7-54baf8c3ba32" providerId="ADAL" clId="{77DFEC98-C816-6247-8497-7004C90F0416}" dt="2022-10-08T15:23:29.340" v="123"/>
          <ac:spMkLst>
            <pc:docMk/>
            <pc:sldMk cId="951606778" sldId="279"/>
            <ac:spMk id="5" creationId="{E1F8AF51-153F-ABE4-BDC3-165F4AE2FA11}"/>
          </ac:spMkLst>
        </pc:spChg>
        <pc:spChg chg="add del">
          <ac:chgData name="Andrea Piroddi" userId="092f2e42-b741-4fca-80e7-54baf8c3ba32" providerId="ADAL" clId="{77DFEC98-C816-6247-8497-7004C90F0416}" dt="2022-10-08T15:23:29.340" v="123"/>
          <ac:spMkLst>
            <pc:docMk/>
            <pc:sldMk cId="951606778" sldId="279"/>
            <ac:spMk id="6" creationId="{6318268E-6623-1CDB-88CB-D2A399340618}"/>
          </ac:spMkLst>
        </pc:spChg>
        <pc:spChg chg="add del">
          <ac:chgData name="Andrea Piroddi" userId="092f2e42-b741-4fca-80e7-54baf8c3ba32" providerId="ADAL" clId="{77DFEC98-C816-6247-8497-7004C90F0416}" dt="2022-10-08T15:23:29.340" v="123"/>
          <ac:spMkLst>
            <pc:docMk/>
            <pc:sldMk cId="951606778" sldId="279"/>
            <ac:spMk id="7" creationId="{64B11954-ED5A-75B4-8941-885CAAB5064D}"/>
          </ac:spMkLst>
        </pc:spChg>
        <pc:spChg chg="add del">
          <ac:chgData name="Andrea Piroddi" userId="092f2e42-b741-4fca-80e7-54baf8c3ba32" providerId="ADAL" clId="{77DFEC98-C816-6247-8497-7004C90F0416}" dt="2022-10-08T15:23:29.340" v="123"/>
          <ac:spMkLst>
            <pc:docMk/>
            <pc:sldMk cId="951606778" sldId="279"/>
            <ac:spMk id="8" creationId="{714F02C4-2838-B624-B87D-54CFE6778DA2}"/>
          </ac:spMkLst>
        </pc:spChg>
        <pc:spChg chg="add del">
          <ac:chgData name="Andrea Piroddi" userId="092f2e42-b741-4fca-80e7-54baf8c3ba32" providerId="ADAL" clId="{77DFEC98-C816-6247-8497-7004C90F0416}" dt="2022-10-08T15:23:29.340" v="123"/>
          <ac:spMkLst>
            <pc:docMk/>
            <pc:sldMk cId="951606778" sldId="279"/>
            <ac:spMk id="9" creationId="{E1256676-85B5-8406-C508-4DDE0A5870BE}"/>
          </ac:spMkLst>
        </pc:spChg>
        <pc:spChg chg="add del">
          <ac:chgData name="Andrea Piroddi" userId="092f2e42-b741-4fca-80e7-54baf8c3ba32" providerId="ADAL" clId="{77DFEC98-C816-6247-8497-7004C90F0416}" dt="2022-10-08T15:23:29.340" v="123"/>
          <ac:spMkLst>
            <pc:docMk/>
            <pc:sldMk cId="951606778" sldId="279"/>
            <ac:spMk id="10" creationId="{A1C6B528-5489-8266-C2D0-50111F4DB3F6}"/>
          </ac:spMkLst>
        </pc:spChg>
        <pc:spChg chg="add del">
          <ac:chgData name="Andrea Piroddi" userId="092f2e42-b741-4fca-80e7-54baf8c3ba32" providerId="ADAL" clId="{77DFEC98-C816-6247-8497-7004C90F0416}" dt="2022-10-08T15:23:29.340" v="123"/>
          <ac:spMkLst>
            <pc:docMk/>
            <pc:sldMk cId="951606778" sldId="279"/>
            <ac:spMk id="11" creationId="{9FC78B3A-AC85-00AB-86AC-36A5BDE72B25}"/>
          </ac:spMkLst>
        </pc:spChg>
        <pc:spChg chg="add del">
          <ac:chgData name="Andrea Piroddi" userId="092f2e42-b741-4fca-80e7-54baf8c3ba32" providerId="ADAL" clId="{77DFEC98-C816-6247-8497-7004C90F0416}" dt="2022-10-08T15:23:48.014" v="125"/>
          <ac:spMkLst>
            <pc:docMk/>
            <pc:sldMk cId="951606778" sldId="279"/>
            <ac:spMk id="12" creationId="{926C805E-6C0A-9F1B-E92A-786137DE928C}"/>
          </ac:spMkLst>
        </pc:spChg>
        <pc:spChg chg="add del">
          <ac:chgData name="Andrea Piroddi" userId="092f2e42-b741-4fca-80e7-54baf8c3ba32" providerId="ADAL" clId="{77DFEC98-C816-6247-8497-7004C90F0416}" dt="2022-10-08T15:23:48.014" v="125"/>
          <ac:spMkLst>
            <pc:docMk/>
            <pc:sldMk cId="951606778" sldId="279"/>
            <ac:spMk id="13" creationId="{1FF0A858-2D7E-E3B2-E892-A22E7925BD5D}"/>
          </ac:spMkLst>
        </pc:spChg>
        <pc:spChg chg="add del">
          <ac:chgData name="Andrea Piroddi" userId="092f2e42-b741-4fca-80e7-54baf8c3ba32" providerId="ADAL" clId="{77DFEC98-C816-6247-8497-7004C90F0416}" dt="2022-10-08T15:23:48.014" v="125"/>
          <ac:spMkLst>
            <pc:docMk/>
            <pc:sldMk cId="951606778" sldId="279"/>
            <ac:spMk id="14" creationId="{2080BB5E-E578-CE19-2274-937AA8FA7A9C}"/>
          </ac:spMkLst>
        </pc:spChg>
        <pc:spChg chg="add del">
          <ac:chgData name="Andrea Piroddi" userId="092f2e42-b741-4fca-80e7-54baf8c3ba32" providerId="ADAL" clId="{77DFEC98-C816-6247-8497-7004C90F0416}" dt="2022-10-08T15:28:20.154" v="295"/>
          <ac:spMkLst>
            <pc:docMk/>
            <pc:sldMk cId="951606778" sldId="279"/>
            <ac:spMk id="15" creationId="{CA781285-3A87-7642-F1CF-DB03BA268B6A}"/>
          </ac:spMkLst>
        </pc:spChg>
        <pc:spChg chg="add del">
          <ac:chgData name="Andrea Piroddi" userId="092f2e42-b741-4fca-80e7-54baf8c3ba32" providerId="ADAL" clId="{77DFEC98-C816-6247-8497-7004C90F0416}" dt="2022-10-08T15:28:20.154" v="295"/>
          <ac:spMkLst>
            <pc:docMk/>
            <pc:sldMk cId="951606778" sldId="279"/>
            <ac:spMk id="16" creationId="{7605006B-F92C-C606-5004-6B90D7A72ADB}"/>
          </ac:spMkLst>
        </pc:spChg>
        <pc:spChg chg="add del">
          <ac:chgData name="Andrea Piroddi" userId="092f2e42-b741-4fca-80e7-54baf8c3ba32" providerId="ADAL" clId="{77DFEC98-C816-6247-8497-7004C90F0416}" dt="2022-10-08T15:28:20.154" v="295"/>
          <ac:spMkLst>
            <pc:docMk/>
            <pc:sldMk cId="951606778" sldId="279"/>
            <ac:spMk id="17" creationId="{C7A26BB5-3E4E-6B9B-112F-35B955326402}"/>
          </ac:spMkLst>
        </pc:spChg>
        <pc:spChg chg="add del">
          <ac:chgData name="Andrea Piroddi" userId="092f2e42-b741-4fca-80e7-54baf8c3ba32" providerId="ADAL" clId="{77DFEC98-C816-6247-8497-7004C90F0416}" dt="2022-10-08T15:28:20.154" v="295"/>
          <ac:spMkLst>
            <pc:docMk/>
            <pc:sldMk cId="951606778" sldId="279"/>
            <ac:spMk id="18" creationId="{1332E632-46BE-4004-A82C-DDEEEAF4FD9D}"/>
          </ac:spMkLst>
        </pc:spChg>
        <pc:spChg chg="add del">
          <ac:chgData name="Andrea Piroddi" userId="092f2e42-b741-4fca-80e7-54baf8c3ba32" providerId="ADAL" clId="{77DFEC98-C816-6247-8497-7004C90F0416}" dt="2022-10-08T15:28:20.154" v="295"/>
          <ac:spMkLst>
            <pc:docMk/>
            <pc:sldMk cId="951606778" sldId="279"/>
            <ac:spMk id="19" creationId="{EE4718F4-7FAD-D51D-1696-5F89A080D816}"/>
          </ac:spMkLst>
        </pc:spChg>
      </pc:sldChg>
      <pc:sldChg chg="addSp delSp modSp new mod">
        <pc:chgData name="Andrea Piroddi" userId="092f2e42-b741-4fca-80e7-54baf8c3ba32" providerId="ADAL" clId="{77DFEC98-C816-6247-8497-7004C90F0416}" dt="2022-10-09T10:32:55.658" v="570" actId="14100"/>
        <pc:sldMkLst>
          <pc:docMk/>
          <pc:sldMk cId="170926135" sldId="280"/>
        </pc:sldMkLst>
        <pc:spChg chg="mod">
          <ac:chgData name="Andrea Piroddi" userId="092f2e42-b741-4fca-80e7-54baf8c3ba32" providerId="ADAL" clId="{77DFEC98-C816-6247-8497-7004C90F0416}" dt="2022-10-09T10:09:50.055" v="456" actId="207"/>
          <ac:spMkLst>
            <pc:docMk/>
            <pc:sldMk cId="170926135" sldId="280"/>
            <ac:spMk id="2" creationId="{680A4F75-29FB-205D-F04A-9D2F4E37078A}"/>
          </ac:spMkLst>
        </pc:spChg>
        <pc:spChg chg="mod">
          <ac:chgData name="Andrea Piroddi" userId="092f2e42-b741-4fca-80e7-54baf8c3ba32" providerId="ADAL" clId="{77DFEC98-C816-6247-8497-7004C90F0416}" dt="2022-10-09T10:19:36.503" v="496" actId="5793"/>
          <ac:spMkLst>
            <pc:docMk/>
            <pc:sldMk cId="170926135" sldId="280"/>
            <ac:spMk id="3" creationId="{F6557093-F08B-2628-5833-45FD1C7D4B0B}"/>
          </ac:spMkLst>
        </pc:spChg>
        <pc:spChg chg="add del mod">
          <ac:chgData name="Andrea Piroddi" userId="092f2e42-b741-4fca-80e7-54baf8c3ba32" providerId="ADAL" clId="{77DFEC98-C816-6247-8497-7004C90F0416}" dt="2022-10-09T10:32:49.882" v="567"/>
          <ac:spMkLst>
            <pc:docMk/>
            <pc:sldMk cId="170926135" sldId="280"/>
            <ac:spMk id="4" creationId="{777FE208-1549-35BF-CAA7-CEF49FD9F477}"/>
          </ac:spMkLst>
        </pc:spChg>
        <pc:spChg chg="add mod">
          <ac:chgData name="Andrea Piroddi" userId="092f2e42-b741-4fca-80e7-54baf8c3ba32" providerId="ADAL" clId="{77DFEC98-C816-6247-8497-7004C90F0416}" dt="2022-10-09T10:32:55.658" v="570" actId="14100"/>
          <ac:spMkLst>
            <pc:docMk/>
            <pc:sldMk cId="170926135" sldId="280"/>
            <ac:spMk id="7" creationId="{6EA21239-434A-A668-9872-831C15CEA911}"/>
          </ac:spMkLst>
        </pc:spChg>
        <pc:spChg chg="add del mod">
          <ac:chgData name="Andrea Piroddi" userId="092f2e42-b741-4fca-80e7-54baf8c3ba32" providerId="ADAL" clId="{77DFEC98-C816-6247-8497-7004C90F0416}" dt="2022-10-09T10:32:50.465" v="569"/>
          <ac:spMkLst>
            <pc:docMk/>
            <pc:sldMk cId="170926135" sldId="280"/>
            <ac:spMk id="10" creationId="{627504A8-17E1-F177-F736-3956A31F8956}"/>
          </ac:spMkLst>
        </pc:spChg>
        <pc:picChg chg="add del mod">
          <ac:chgData name="Andrea Piroddi" userId="092f2e42-b741-4fca-80e7-54baf8c3ba32" providerId="ADAL" clId="{77DFEC98-C816-6247-8497-7004C90F0416}" dt="2022-10-09T10:32:10.317" v="558"/>
          <ac:picMkLst>
            <pc:docMk/>
            <pc:sldMk cId="170926135" sldId="280"/>
            <ac:picMk id="6" creationId="{C1D172C1-37A0-BF2F-1DC3-5BCBFED7ACC2}"/>
          </ac:picMkLst>
        </pc:picChg>
        <pc:picChg chg="add del mod">
          <ac:chgData name="Andrea Piroddi" userId="092f2e42-b741-4fca-80e7-54baf8c3ba32" providerId="ADAL" clId="{77DFEC98-C816-6247-8497-7004C90F0416}" dt="2022-10-09T10:32:23.083" v="561"/>
          <ac:picMkLst>
            <pc:docMk/>
            <pc:sldMk cId="170926135" sldId="280"/>
            <ac:picMk id="9" creationId="{B65A57DC-FEFB-84AB-0614-9FD4790B4109}"/>
          </ac:picMkLst>
        </pc:picChg>
      </pc:sldChg>
      <pc:sldChg chg="addSp delSp modSp new mod">
        <pc:chgData name="Andrea Piroddi" userId="092f2e42-b741-4fca-80e7-54baf8c3ba32" providerId="ADAL" clId="{77DFEC98-C816-6247-8497-7004C90F0416}" dt="2022-10-09T10:27:14.909" v="536" actId="20577"/>
        <pc:sldMkLst>
          <pc:docMk/>
          <pc:sldMk cId="2595194007" sldId="281"/>
        </pc:sldMkLst>
        <pc:spChg chg="mod">
          <ac:chgData name="Andrea Piroddi" userId="092f2e42-b741-4fca-80e7-54baf8c3ba32" providerId="ADAL" clId="{77DFEC98-C816-6247-8497-7004C90F0416}" dt="2022-10-09T10:24:43.576" v="497"/>
          <ac:spMkLst>
            <pc:docMk/>
            <pc:sldMk cId="2595194007" sldId="281"/>
            <ac:spMk id="2" creationId="{B301B90F-3E4E-4AC2-0ADE-797B1AB49D30}"/>
          </ac:spMkLst>
        </pc:spChg>
        <pc:spChg chg="mod">
          <ac:chgData name="Andrea Piroddi" userId="092f2e42-b741-4fca-80e7-54baf8c3ba32" providerId="ADAL" clId="{77DFEC98-C816-6247-8497-7004C90F0416}" dt="2022-10-09T10:27:14.909" v="536" actId="20577"/>
          <ac:spMkLst>
            <pc:docMk/>
            <pc:sldMk cId="2595194007" sldId="281"/>
            <ac:spMk id="3" creationId="{52CDC90E-C8FD-884C-E838-F2CFC0D1369E}"/>
          </ac:spMkLst>
        </pc:spChg>
        <pc:spChg chg="add del mod">
          <ac:chgData name="Andrea Piroddi" userId="092f2e42-b741-4fca-80e7-54baf8c3ba32" providerId="ADAL" clId="{77DFEC98-C816-6247-8497-7004C90F0416}" dt="2022-10-09T10:18:57.781" v="490"/>
          <ac:spMkLst>
            <pc:docMk/>
            <pc:sldMk cId="2595194007" sldId="281"/>
            <ac:spMk id="4" creationId="{7DE5EEC0-F73B-B8D4-2F37-0BC499CDB4A3}"/>
          </ac:spMkLst>
        </pc:spChg>
      </pc:sldChg>
      <pc:sldChg chg="addSp modSp new mod">
        <pc:chgData name="Andrea Piroddi" userId="092f2e42-b741-4fca-80e7-54baf8c3ba32" providerId="ADAL" clId="{77DFEC98-C816-6247-8497-7004C90F0416}" dt="2022-10-09T10:38:59.989" v="594" actId="20577"/>
        <pc:sldMkLst>
          <pc:docMk/>
          <pc:sldMk cId="3335606677" sldId="282"/>
        </pc:sldMkLst>
        <pc:spChg chg="mod">
          <ac:chgData name="Andrea Piroddi" userId="092f2e42-b741-4fca-80e7-54baf8c3ba32" providerId="ADAL" clId="{77DFEC98-C816-6247-8497-7004C90F0416}" dt="2022-10-09T10:28:28.595" v="542" actId="207"/>
          <ac:spMkLst>
            <pc:docMk/>
            <pc:sldMk cId="3335606677" sldId="282"/>
            <ac:spMk id="2" creationId="{82D78241-F45A-0947-664D-DD5D72BA33F6}"/>
          </ac:spMkLst>
        </pc:spChg>
        <pc:spChg chg="mod">
          <ac:chgData name="Andrea Piroddi" userId="092f2e42-b741-4fca-80e7-54baf8c3ba32" providerId="ADAL" clId="{77DFEC98-C816-6247-8497-7004C90F0416}" dt="2022-10-09T10:38:29.354" v="592" actId="5793"/>
          <ac:spMkLst>
            <pc:docMk/>
            <pc:sldMk cId="3335606677" sldId="282"/>
            <ac:spMk id="3" creationId="{3AF1171A-90BE-49F3-2908-B36E76526E98}"/>
          </ac:spMkLst>
        </pc:spChg>
        <pc:spChg chg="add mod">
          <ac:chgData name="Andrea Piroddi" userId="092f2e42-b741-4fca-80e7-54baf8c3ba32" providerId="ADAL" clId="{77DFEC98-C816-6247-8497-7004C90F0416}" dt="2022-10-09T10:38:59.989" v="594" actId="20577"/>
          <ac:spMkLst>
            <pc:docMk/>
            <pc:sldMk cId="3335606677" sldId="282"/>
            <ac:spMk id="4" creationId="{27B005D1-BBE5-13D7-18A6-4F4D93580AFC}"/>
          </ac:spMkLst>
        </pc:spChg>
      </pc:sldChg>
      <pc:sldChg chg="addSp modSp new mod">
        <pc:chgData name="Andrea Piroddi" userId="092f2e42-b741-4fca-80e7-54baf8c3ba32" providerId="ADAL" clId="{77DFEC98-C816-6247-8497-7004C90F0416}" dt="2022-10-09T10:43:04.120" v="611" actId="5793"/>
        <pc:sldMkLst>
          <pc:docMk/>
          <pc:sldMk cId="2208007907" sldId="283"/>
        </pc:sldMkLst>
        <pc:spChg chg="mod">
          <ac:chgData name="Andrea Piroddi" userId="092f2e42-b741-4fca-80e7-54baf8c3ba32" providerId="ADAL" clId="{77DFEC98-C816-6247-8497-7004C90F0416}" dt="2022-10-09T10:40:54.325" v="602" actId="20577"/>
          <ac:spMkLst>
            <pc:docMk/>
            <pc:sldMk cId="2208007907" sldId="283"/>
            <ac:spMk id="2" creationId="{18128829-5A0D-A1EB-D0AA-204E8B57FE1D}"/>
          </ac:spMkLst>
        </pc:spChg>
        <pc:spChg chg="mod">
          <ac:chgData name="Andrea Piroddi" userId="092f2e42-b741-4fca-80e7-54baf8c3ba32" providerId="ADAL" clId="{77DFEC98-C816-6247-8497-7004C90F0416}" dt="2022-10-09T10:43:04.120" v="611" actId="5793"/>
          <ac:spMkLst>
            <pc:docMk/>
            <pc:sldMk cId="2208007907" sldId="283"/>
            <ac:spMk id="3" creationId="{E4D39A5F-880E-DB74-2998-643A6D56AD67}"/>
          </ac:spMkLst>
        </pc:spChg>
        <pc:spChg chg="add mod">
          <ac:chgData name="Andrea Piroddi" userId="092f2e42-b741-4fca-80e7-54baf8c3ba32" providerId="ADAL" clId="{77DFEC98-C816-6247-8497-7004C90F0416}" dt="2022-10-09T10:41:55.886" v="607" actId="1076"/>
          <ac:spMkLst>
            <pc:docMk/>
            <pc:sldMk cId="2208007907" sldId="283"/>
            <ac:spMk id="4" creationId="{F040F693-F4E6-3AB2-9B53-F5BE8C4F81CF}"/>
          </ac:spMkLst>
        </pc:spChg>
      </pc:sldChg>
    </pc:docChg>
  </pc:docChgLst>
  <pc:docChgLst>
    <pc:chgData name="Andrea Piroddi" userId="092f2e42-b741-4fca-80e7-54baf8c3ba32" providerId="ADAL" clId="{241CD5C2-DB6E-6346-912F-C89D420710B7}"/>
    <pc:docChg chg="undo custSel addSld delSld modSld sldOrd">
      <pc:chgData name="Andrea Piroddi" userId="092f2e42-b741-4fca-80e7-54baf8c3ba32" providerId="ADAL" clId="{241CD5C2-DB6E-6346-912F-C89D420710B7}" dt="2021-11-12T15:26:07.297" v="1942"/>
      <pc:docMkLst>
        <pc:docMk/>
      </pc:docMkLst>
      <pc:sldChg chg="addSp modSp mod">
        <pc:chgData name="Andrea Piroddi" userId="092f2e42-b741-4fca-80e7-54baf8c3ba32" providerId="ADAL" clId="{241CD5C2-DB6E-6346-912F-C89D420710B7}" dt="2021-11-11T13:09:21.613" v="917" actId="20577"/>
        <pc:sldMkLst>
          <pc:docMk/>
          <pc:sldMk cId="3098333111" sldId="264"/>
        </pc:sldMkLst>
        <pc:spChg chg="mod">
          <ac:chgData name="Andrea Piroddi" userId="092f2e42-b741-4fca-80e7-54baf8c3ba32" providerId="ADAL" clId="{241CD5C2-DB6E-6346-912F-C89D420710B7}" dt="2021-11-11T11:41:41.789" v="64" actId="1076"/>
          <ac:spMkLst>
            <pc:docMk/>
            <pc:sldMk cId="3098333111" sldId="264"/>
            <ac:spMk id="2" creationId="{00000000-0000-0000-0000-000000000000}"/>
          </ac:spMkLst>
        </pc:spChg>
        <pc:spChg chg="mod">
          <ac:chgData name="Andrea Piroddi" userId="092f2e42-b741-4fca-80e7-54baf8c3ba32" providerId="ADAL" clId="{241CD5C2-DB6E-6346-912F-C89D420710B7}" dt="2021-11-11T13:09:21.613" v="917" actId="20577"/>
          <ac:spMkLst>
            <pc:docMk/>
            <pc:sldMk cId="3098333111" sldId="264"/>
            <ac:spMk id="3" creationId="{00000000-0000-0000-0000-000000000000}"/>
          </ac:spMkLst>
        </pc:spChg>
        <pc:spChg chg="add mod">
          <ac:chgData name="Andrea Piroddi" userId="092f2e42-b741-4fca-80e7-54baf8c3ba32" providerId="ADAL" clId="{241CD5C2-DB6E-6346-912F-C89D420710B7}" dt="2021-11-11T12:11:21.635" v="278" actId="20577"/>
          <ac:spMkLst>
            <pc:docMk/>
            <pc:sldMk cId="3098333111" sldId="264"/>
            <ac:spMk id="4" creationId="{B52364FF-9CE8-124E-BB21-3A272E7C322E}"/>
          </ac:spMkLst>
        </pc:spChg>
      </pc:sldChg>
      <pc:sldChg chg="addSp modSp del mod ord">
        <pc:chgData name="Andrea Piroddi" userId="092f2e42-b741-4fca-80e7-54baf8c3ba32" providerId="ADAL" clId="{241CD5C2-DB6E-6346-912F-C89D420710B7}" dt="2021-11-11T11:41:34.272" v="62" actId="2696"/>
        <pc:sldMkLst>
          <pc:docMk/>
          <pc:sldMk cId="860246963" sldId="265"/>
        </pc:sldMkLst>
        <pc:spChg chg="mod">
          <ac:chgData name="Andrea Piroddi" userId="092f2e42-b741-4fca-80e7-54baf8c3ba32" providerId="ADAL" clId="{241CD5C2-DB6E-6346-912F-C89D420710B7}" dt="2021-11-11T11:34:07.786" v="31" actId="20577"/>
          <ac:spMkLst>
            <pc:docMk/>
            <pc:sldMk cId="860246963" sldId="265"/>
            <ac:spMk id="2" creationId="{00000000-0000-0000-0000-000000000000}"/>
          </ac:spMkLst>
        </pc:spChg>
        <pc:spChg chg="mod">
          <ac:chgData name="Andrea Piroddi" userId="092f2e42-b741-4fca-80e7-54baf8c3ba32" providerId="ADAL" clId="{241CD5C2-DB6E-6346-912F-C89D420710B7}" dt="2021-11-11T11:35:48.206" v="39" actId="1076"/>
          <ac:spMkLst>
            <pc:docMk/>
            <pc:sldMk cId="860246963" sldId="265"/>
            <ac:spMk id="3" creationId="{00000000-0000-0000-0000-000000000000}"/>
          </ac:spMkLst>
        </pc:spChg>
        <pc:spChg chg="add mod">
          <ac:chgData name="Andrea Piroddi" userId="092f2e42-b741-4fca-80e7-54baf8c3ba32" providerId="ADAL" clId="{241CD5C2-DB6E-6346-912F-C89D420710B7}" dt="2021-11-11T11:34:53.719" v="37" actId="207"/>
          <ac:spMkLst>
            <pc:docMk/>
            <pc:sldMk cId="860246963" sldId="265"/>
            <ac:spMk id="4" creationId="{05AD704B-28B6-1140-BCB1-802613D57EB1}"/>
          </ac:spMkLst>
        </pc:spChg>
      </pc:sldChg>
      <pc:sldChg chg="addSp modSp mod">
        <pc:chgData name="Andrea Piroddi" userId="092f2e42-b741-4fca-80e7-54baf8c3ba32" providerId="ADAL" clId="{241CD5C2-DB6E-6346-912F-C89D420710B7}" dt="2021-11-11T13:10:11.441" v="918" actId="20577"/>
        <pc:sldMkLst>
          <pc:docMk/>
          <pc:sldMk cId="2606346116" sldId="266"/>
        </pc:sldMkLst>
        <pc:spChg chg="mod">
          <ac:chgData name="Andrea Piroddi" userId="092f2e42-b741-4fca-80e7-54baf8c3ba32" providerId="ADAL" clId="{241CD5C2-DB6E-6346-912F-C89D420710B7}" dt="2021-11-11T11:50:00.124" v="90" actId="20577"/>
          <ac:spMkLst>
            <pc:docMk/>
            <pc:sldMk cId="2606346116" sldId="266"/>
            <ac:spMk id="2" creationId="{00000000-0000-0000-0000-000000000000}"/>
          </ac:spMkLst>
        </pc:spChg>
        <pc:spChg chg="mod">
          <ac:chgData name="Andrea Piroddi" userId="092f2e42-b741-4fca-80e7-54baf8c3ba32" providerId="ADAL" clId="{241CD5C2-DB6E-6346-912F-C89D420710B7}" dt="2021-11-11T13:10:11.441" v="918" actId="20577"/>
          <ac:spMkLst>
            <pc:docMk/>
            <pc:sldMk cId="2606346116" sldId="266"/>
            <ac:spMk id="3" creationId="{00000000-0000-0000-0000-000000000000}"/>
          </ac:spMkLst>
        </pc:spChg>
        <pc:spChg chg="add mod">
          <ac:chgData name="Andrea Piroddi" userId="092f2e42-b741-4fca-80e7-54baf8c3ba32" providerId="ADAL" clId="{241CD5C2-DB6E-6346-912F-C89D420710B7}" dt="2021-11-11T12:11:03.672" v="276" actId="13926"/>
          <ac:spMkLst>
            <pc:docMk/>
            <pc:sldMk cId="2606346116" sldId="266"/>
            <ac:spMk id="4" creationId="{A67782F3-F355-D34D-8BBD-D5EC0C85752B}"/>
          </ac:spMkLst>
        </pc:spChg>
      </pc:sldChg>
      <pc:sldChg chg="del">
        <pc:chgData name="Andrea Piroddi" userId="092f2e42-b741-4fca-80e7-54baf8c3ba32" providerId="ADAL" clId="{241CD5C2-DB6E-6346-912F-C89D420710B7}" dt="2021-11-11T14:21:28.253" v="1939" actId="2696"/>
        <pc:sldMkLst>
          <pc:docMk/>
          <pc:sldMk cId="2254969360" sldId="267"/>
        </pc:sldMkLst>
      </pc:sldChg>
      <pc:sldChg chg="modSp mod">
        <pc:chgData name="Andrea Piroddi" userId="092f2e42-b741-4fca-80e7-54baf8c3ba32" providerId="ADAL" clId="{241CD5C2-DB6E-6346-912F-C89D420710B7}" dt="2021-11-11T11:28:22.713" v="1" actId="20577"/>
        <pc:sldMkLst>
          <pc:docMk/>
          <pc:sldMk cId="148103717" sldId="268"/>
        </pc:sldMkLst>
        <pc:spChg chg="mod">
          <ac:chgData name="Andrea Piroddi" userId="092f2e42-b741-4fca-80e7-54baf8c3ba32" providerId="ADAL" clId="{241CD5C2-DB6E-6346-912F-C89D420710B7}" dt="2021-11-11T11:28:22.713" v="1" actId="20577"/>
          <ac:spMkLst>
            <pc:docMk/>
            <pc:sldMk cId="148103717" sldId="268"/>
            <ac:spMk id="2" creationId="{00000000-0000-0000-0000-000000000000}"/>
          </ac:spMkLst>
        </pc:spChg>
      </pc:sldChg>
      <pc:sldChg chg="addSp modSp new mod">
        <pc:chgData name="Andrea Piroddi" userId="092f2e42-b741-4fca-80e7-54baf8c3ba32" providerId="ADAL" clId="{241CD5C2-DB6E-6346-912F-C89D420710B7}" dt="2021-11-11T13:05:05.701" v="875" actId="20577"/>
        <pc:sldMkLst>
          <pc:docMk/>
          <pc:sldMk cId="1866579349" sldId="269"/>
        </pc:sldMkLst>
        <pc:spChg chg="mod">
          <ac:chgData name="Andrea Piroddi" userId="092f2e42-b741-4fca-80e7-54baf8c3ba32" providerId="ADAL" clId="{241CD5C2-DB6E-6346-912F-C89D420710B7}" dt="2021-11-11T12:05:53.997" v="254" actId="1076"/>
          <ac:spMkLst>
            <pc:docMk/>
            <pc:sldMk cId="1866579349" sldId="269"/>
            <ac:spMk id="2" creationId="{A994CA5B-1059-914F-8D13-3FB1F3228C7D}"/>
          </ac:spMkLst>
        </pc:spChg>
        <pc:spChg chg="mod">
          <ac:chgData name="Andrea Piroddi" userId="092f2e42-b741-4fca-80e7-54baf8c3ba32" providerId="ADAL" clId="{241CD5C2-DB6E-6346-912F-C89D420710B7}" dt="2021-11-11T13:05:05.701" v="875" actId="20577"/>
          <ac:spMkLst>
            <pc:docMk/>
            <pc:sldMk cId="1866579349" sldId="269"/>
            <ac:spMk id="3" creationId="{CC50D303-4BEA-8E40-85A1-469DEB9C25C9}"/>
          </ac:spMkLst>
        </pc:spChg>
        <pc:spChg chg="add mod">
          <ac:chgData name="Andrea Piroddi" userId="092f2e42-b741-4fca-80e7-54baf8c3ba32" providerId="ADAL" clId="{241CD5C2-DB6E-6346-912F-C89D420710B7}" dt="2021-11-11T13:04:29.797" v="857" actId="13926"/>
          <ac:spMkLst>
            <pc:docMk/>
            <pc:sldMk cId="1866579349" sldId="269"/>
            <ac:spMk id="4" creationId="{E60061EE-8E3C-D84F-B8CB-43D144D7A606}"/>
          </ac:spMkLst>
        </pc:spChg>
        <pc:spChg chg="add mod">
          <ac:chgData name="Andrea Piroddi" userId="092f2e42-b741-4fca-80e7-54baf8c3ba32" providerId="ADAL" clId="{241CD5C2-DB6E-6346-912F-C89D420710B7}" dt="2021-11-11T13:04:32.550" v="858" actId="20577"/>
          <ac:spMkLst>
            <pc:docMk/>
            <pc:sldMk cId="1866579349" sldId="269"/>
            <ac:spMk id="5" creationId="{1C98863C-40BC-1C43-935D-41E024185DBD}"/>
          </ac:spMkLst>
        </pc:spChg>
        <pc:picChg chg="add mod">
          <ac:chgData name="Andrea Piroddi" userId="092f2e42-b741-4fca-80e7-54baf8c3ba32" providerId="ADAL" clId="{241CD5C2-DB6E-6346-912F-C89D420710B7}" dt="2021-11-11T12:10:43.260" v="273" actId="1076"/>
          <ac:picMkLst>
            <pc:docMk/>
            <pc:sldMk cId="1866579349" sldId="269"/>
            <ac:picMk id="7" creationId="{0CBB0A42-0A28-9F45-A661-918295CCF070}"/>
          </ac:picMkLst>
        </pc:picChg>
      </pc:sldChg>
      <pc:sldChg chg="addSp modSp new mod">
        <pc:chgData name="Andrea Piroddi" userId="092f2e42-b741-4fca-80e7-54baf8c3ba32" providerId="ADAL" clId="{241CD5C2-DB6E-6346-912F-C89D420710B7}" dt="2021-11-11T13:25:03.813" v="1198" actId="113"/>
        <pc:sldMkLst>
          <pc:docMk/>
          <pc:sldMk cId="883088161" sldId="270"/>
        </pc:sldMkLst>
        <pc:spChg chg="mod">
          <ac:chgData name="Andrea Piroddi" userId="092f2e42-b741-4fca-80e7-54baf8c3ba32" providerId="ADAL" clId="{241CD5C2-DB6E-6346-912F-C89D420710B7}" dt="2021-11-11T13:05:17.601" v="886" actId="20577"/>
          <ac:spMkLst>
            <pc:docMk/>
            <pc:sldMk cId="883088161" sldId="270"/>
            <ac:spMk id="2" creationId="{1C31524C-3473-4A44-9FE2-3227FECBDCF8}"/>
          </ac:spMkLst>
        </pc:spChg>
        <pc:spChg chg="mod">
          <ac:chgData name="Andrea Piroddi" userId="092f2e42-b741-4fca-80e7-54baf8c3ba32" providerId="ADAL" clId="{241CD5C2-DB6E-6346-912F-C89D420710B7}" dt="2021-11-11T13:25:03.813" v="1198" actId="113"/>
          <ac:spMkLst>
            <pc:docMk/>
            <pc:sldMk cId="883088161" sldId="270"/>
            <ac:spMk id="3" creationId="{9B36997A-3ADD-F34B-8856-000BBBCAE691}"/>
          </ac:spMkLst>
        </pc:spChg>
        <pc:spChg chg="add mod">
          <ac:chgData name="Andrea Piroddi" userId="092f2e42-b741-4fca-80e7-54baf8c3ba32" providerId="ADAL" clId="{241CD5C2-DB6E-6346-912F-C89D420710B7}" dt="2021-11-11T13:12:13.934" v="927" actId="13926"/>
          <ac:spMkLst>
            <pc:docMk/>
            <pc:sldMk cId="883088161" sldId="270"/>
            <ac:spMk id="4" creationId="{EFE27F28-296E-FF49-9333-B106C443257F}"/>
          </ac:spMkLst>
        </pc:spChg>
      </pc:sldChg>
      <pc:sldChg chg="addSp delSp modSp new mod">
        <pc:chgData name="Andrea Piroddi" userId="092f2e42-b741-4fca-80e7-54baf8c3ba32" providerId="ADAL" clId="{241CD5C2-DB6E-6346-912F-C89D420710B7}" dt="2021-11-11T13:25:20.203" v="1199" actId="113"/>
        <pc:sldMkLst>
          <pc:docMk/>
          <pc:sldMk cId="4014304783" sldId="271"/>
        </pc:sldMkLst>
        <pc:spChg chg="mod">
          <ac:chgData name="Andrea Piroddi" userId="092f2e42-b741-4fca-80e7-54baf8c3ba32" providerId="ADAL" clId="{241CD5C2-DB6E-6346-912F-C89D420710B7}" dt="2021-11-11T13:15:06.220" v="1094" actId="20577"/>
          <ac:spMkLst>
            <pc:docMk/>
            <pc:sldMk cId="4014304783" sldId="271"/>
            <ac:spMk id="2" creationId="{CBF7E8EE-9491-8A42-9C96-05971BE3AC0B}"/>
          </ac:spMkLst>
        </pc:spChg>
        <pc:spChg chg="mod">
          <ac:chgData name="Andrea Piroddi" userId="092f2e42-b741-4fca-80e7-54baf8c3ba32" providerId="ADAL" clId="{241CD5C2-DB6E-6346-912F-C89D420710B7}" dt="2021-11-11T13:25:20.203" v="1199" actId="113"/>
          <ac:spMkLst>
            <pc:docMk/>
            <pc:sldMk cId="4014304783" sldId="271"/>
            <ac:spMk id="3" creationId="{5E21AC4C-A061-9145-86AF-C19C9C7D716E}"/>
          </ac:spMkLst>
        </pc:spChg>
        <pc:spChg chg="add mod">
          <ac:chgData name="Andrea Piroddi" userId="092f2e42-b741-4fca-80e7-54baf8c3ba32" providerId="ADAL" clId="{241CD5C2-DB6E-6346-912F-C89D420710B7}" dt="2021-11-11T13:22:52.648" v="1105" actId="13926"/>
          <ac:spMkLst>
            <pc:docMk/>
            <pc:sldMk cId="4014304783" sldId="271"/>
            <ac:spMk id="4" creationId="{253D1CBB-449D-8A4F-8032-E2F2032817D6}"/>
          </ac:spMkLst>
        </pc:spChg>
        <pc:picChg chg="add del mod">
          <ac:chgData name="Andrea Piroddi" userId="092f2e42-b741-4fca-80e7-54baf8c3ba32" providerId="ADAL" clId="{241CD5C2-DB6E-6346-912F-C89D420710B7}" dt="2021-11-11T13:22:06.295" v="1098"/>
          <ac:picMkLst>
            <pc:docMk/>
            <pc:sldMk cId="4014304783" sldId="271"/>
            <ac:picMk id="6" creationId="{89931C90-6626-154E-8024-782C2D4BEB21}"/>
          </ac:picMkLst>
        </pc:picChg>
      </pc:sldChg>
      <pc:sldChg chg="addSp modSp new mod">
        <pc:chgData name="Andrea Piroddi" userId="092f2e42-b741-4fca-80e7-54baf8c3ba32" providerId="ADAL" clId="{241CD5C2-DB6E-6346-912F-C89D420710B7}" dt="2021-11-11T13:41:40.283" v="1420" actId="113"/>
        <pc:sldMkLst>
          <pc:docMk/>
          <pc:sldMk cId="970381760" sldId="272"/>
        </pc:sldMkLst>
        <pc:spChg chg="mod">
          <ac:chgData name="Andrea Piroddi" userId="092f2e42-b741-4fca-80e7-54baf8c3ba32" providerId="ADAL" clId="{241CD5C2-DB6E-6346-912F-C89D420710B7}" dt="2021-11-11T13:25:25.896" v="1210" actId="20577"/>
          <ac:spMkLst>
            <pc:docMk/>
            <pc:sldMk cId="970381760" sldId="272"/>
            <ac:spMk id="2" creationId="{3B7DC00D-9FEE-944B-A1C5-4DB558445269}"/>
          </ac:spMkLst>
        </pc:spChg>
        <pc:spChg chg="mod">
          <ac:chgData name="Andrea Piroddi" userId="092f2e42-b741-4fca-80e7-54baf8c3ba32" providerId="ADAL" clId="{241CD5C2-DB6E-6346-912F-C89D420710B7}" dt="2021-11-11T13:41:40.283" v="1420" actId="113"/>
          <ac:spMkLst>
            <pc:docMk/>
            <pc:sldMk cId="970381760" sldId="272"/>
            <ac:spMk id="3" creationId="{A5E704DB-B636-3848-95AC-E24B86B7FE85}"/>
          </ac:spMkLst>
        </pc:spChg>
        <pc:spChg chg="add mod">
          <ac:chgData name="Andrea Piroddi" userId="092f2e42-b741-4fca-80e7-54baf8c3ba32" providerId="ADAL" clId="{241CD5C2-DB6E-6346-912F-C89D420710B7}" dt="2021-11-11T13:26:24.609" v="1217" actId="13926"/>
          <ac:spMkLst>
            <pc:docMk/>
            <pc:sldMk cId="970381760" sldId="272"/>
            <ac:spMk id="4" creationId="{40E54F6B-DDFE-9341-98AD-799F28B97008}"/>
          </ac:spMkLst>
        </pc:spChg>
      </pc:sldChg>
      <pc:sldChg chg="addSp modSp new mod">
        <pc:chgData name="Andrea Piroddi" userId="092f2e42-b741-4fca-80e7-54baf8c3ba32" providerId="ADAL" clId="{241CD5C2-DB6E-6346-912F-C89D420710B7}" dt="2021-11-11T13:44:43.842" v="1463" actId="113"/>
        <pc:sldMkLst>
          <pc:docMk/>
          <pc:sldMk cId="2623906107" sldId="273"/>
        </pc:sldMkLst>
        <pc:spChg chg="mod">
          <ac:chgData name="Andrea Piroddi" userId="092f2e42-b741-4fca-80e7-54baf8c3ba32" providerId="ADAL" clId="{241CD5C2-DB6E-6346-912F-C89D420710B7}" dt="2021-11-11T13:38:19.912" v="1265" actId="20577"/>
          <ac:spMkLst>
            <pc:docMk/>
            <pc:sldMk cId="2623906107" sldId="273"/>
            <ac:spMk id="2" creationId="{74D6B073-8C11-A54A-941F-9FBE5AEBE589}"/>
          </ac:spMkLst>
        </pc:spChg>
        <pc:spChg chg="mod">
          <ac:chgData name="Andrea Piroddi" userId="092f2e42-b741-4fca-80e7-54baf8c3ba32" providerId="ADAL" clId="{241CD5C2-DB6E-6346-912F-C89D420710B7}" dt="2021-11-11T13:44:43.842" v="1463" actId="113"/>
          <ac:spMkLst>
            <pc:docMk/>
            <pc:sldMk cId="2623906107" sldId="273"/>
            <ac:spMk id="3" creationId="{3C21C4F2-0D14-1D45-B54C-7588F38ED401}"/>
          </ac:spMkLst>
        </pc:spChg>
        <pc:spChg chg="add mod">
          <ac:chgData name="Andrea Piroddi" userId="092f2e42-b741-4fca-80e7-54baf8c3ba32" providerId="ADAL" clId="{241CD5C2-DB6E-6346-912F-C89D420710B7}" dt="2021-11-11T13:39:08.036" v="1272" actId="13926"/>
          <ac:spMkLst>
            <pc:docMk/>
            <pc:sldMk cId="2623906107" sldId="273"/>
            <ac:spMk id="4" creationId="{E9616D51-4760-3B4A-A9D7-6817346DEDCC}"/>
          </ac:spMkLst>
        </pc:spChg>
      </pc:sldChg>
      <pc:sldChg chg="addSp delSp modSp new mod">
        <pc:chgData name="Andrea Piroddi" userId="092f2e42-b741-4fca-80e7-54baf8c3ba32" providerId="ADAL" clId="{241CD5C2-DB6E-6346-912F-C89D420710B7}" dt="2021-11-11T13:44:50.019" v="1464" actId="113"/>
        <pc:sldMkLst>
          <pc:docMk/>
          <pc:sldMk cId="2685017310" sldId="274"/>
        </pc:sldMkLst>
        <pc:spChg chg="mod">
          <ac:chgData name="Andrea Piroddi" userId="092f2e42-b741-4fca-80e7-54baf8c3ba32" providerId="ADAL" clId="{241CD5C2-DB6E-6346-912F-C89D420710B7}" dt="2021-11-11T13:42:20.949" v="1431" actId="20577"/>
          <ac:spMkLst>
            <pc:docMk/>
            <pc:sldMk cId="2685017310" sldId="274"/>
            <ac:spMk id="2" creationId="{31057EFA-EC2A-EC40-A7EC-EBFFE6ADBB17}"/>
          </ac:spMkLst>
        </pc:spChg>
        <pc:spChg chg="mod">
          <ac:chgData name="Andrea Piroddi" userId="092f2e42-b741-4fca-80e7-54baf8c3ba32" providerId="ADAL" clId="{241CD5C2-DB6E-6346-912F-C89D420710B7}" dt="2021-11-11T13:44:50.019" v="1464" actId="113"/>
          <ac:spMkLst>
            <pc:docMk/>
            <pc:sldMk cId="2685017310" sldId="274"/>
            <ac:spMk id="3" creationId="{2758B6CC-BDE6-2241-A396-997F0FF0EE9B}"/>
          </ac:spMkLst>
        </pc:spChg>
        <pc:spChg chg="add mod">
          <ac:chgData name="Andrea Piroddi" userId="092f2e42-b741-4fca-80e7-54baf8c3ba32" providerId="ADAL" clId="{241CD5C2-DB6E-6346-912F-C89D420710B7}" dt="2021-11-11T13:43:42.789" v="1444" actId="20577"/>
          <ac:spMkLst>
            <pc:docMk/>
            <pc:sldMk cId="2685017310" sldId="274"/>
            <ac:spMk id="4" creationId="{56FF999A-E027-9542-895F-44E94098F9F1}"/>
          </ac:spMkLst>
        </pc:spChg>
        <pc:spChg chg="add del mod">
          <ac:chgData name="Andrea Piroddi" userId="092f2e42-b741-4fca-80e7-54baf8c3ba32" providerId="ADAL" clId="{241CD5C2-DB6E-6346-912F-C89D420710B7}" dt="2021-11-11T13:43:48.211" v="1446" actId="478"/>
          <ac:spMkLst>
            <pc:docMk/>
            <pc:sldMk cId="2685017310" sldId="274"/>
            <ac:spMk id="5" creationId="{4909096E-F501-9248-A91C-8C1A8F5747FD}"/>
          </ac:spMkLst>
        </pc:spChg>
      </pc:sldChg>
      <pc:sldChg chg="addSp delSp modSp new mod">
        <pc:chgData name="Andrea Piroddi" userId="092f2e42-b741-4fca-80e7-54baf8c3ba32" providerId="ADAL" clId="{241CD5C2-DB6E-6346-912F-C89D420710B7}" dt="2021-11-11T14:05:48.008" v="1862" actId="1076"/>
        <pc:sldMkLst>
          <pc:docMk/>
          <pc:sldMk cId="3031614693" sldId="275"/>
        </pc:sldMkLst>
        <pc:spChg chg="mod">
          <ac:chgData name="Andrea Piroddi" userId="092f2e42-b741-4fca-80e7-54baf8c3ba32" providerId="ADAL" clId="{241CD5C2-DB6E-6346-912F-C89D420710B7}" dt="2021-11-11T13:58:37.870" v="1569" actId="1076"/>
          <ac:spMkLst>
            <pc:docMk/>
            <pc:sldMk cId="3031614693" sldId="275"/>
            <ac:spMk id="2" creationId="{079A72C9-71AF-634F-AF82-4C180B7DFCCC}"/>
          </ac:spMkLst>
        </pc:spChg>
        <pc:spChg chg="mod">
          <ac:chgData name="Andrea Piroddi" userId="092f2e42-b741-4fca-80e7-54baf8c3ba32" providerId="ADAL" clId="{241CD5C2-DB6E-6346-912F-C89D420710B7}" dt="2021-11-11T14:05:48.008" v="1862" actId="1076"/>
          <ac:spMkLst>
            <pc:docMk/>
            <pc:sldMk cId="3031614693" sldId="275"/>
            <ac:spMk id="3" creationId="{B9BDE0E1-9693-4144-9957-D954BF6A3037}"/>
          </ac:spMkLst>
        </pc:spChg>
        <pc:spChg chg="add mod">
          <ac:chgData name="Andrea Piroddi" userId="092f2e42-b741-4fca-80e7-54baf8c3ba32" providerId="ADAL" clId="{241CD5C2-DB6E-6346-912F-C89D420710B7}" dt="2021-11-11T13:58:40.932" v="1570" actId="1076"/>
          <ac:spMkLst>
            <pc:docMk/>
            <pc:sldMk cId="3031614693" sldId="275"/>
            <ac:spMk id="4" creationId="{BE298BF5-8241-0F41-A0CD-87D5D6F22FC8}"/>
          </ac:spMkLst>
        </pc:spChg>
        <pc:spChg chg="add del mod">
          <ac:chgData name="Andrea Piroddi" userId="092f2e42-b741-4fca-80e7-54baf8c3ba32" providerId="ADAL" clId="{241CD5C2-DB6E-6346-912F-C89D420710B7}" dt="2021-11-11T13:46:53.097" v="1487"/>
          <ac:spMkLst>
            <pc:docMk/>
            <pc:sldMk cId="3031614693" sldId="275"/>
            <ac:spMk id="5" creationId="{89AAD1E2-9182-4447-8071-302E67499AAA}"/>
          </ac:spMkLst>
        </pc:spChg>
        <pc:spChg chg="add del mod">
          <ac:chgData name="Andrea Piroddi" userId="092f2e42-b741-4fca-80e7-54baf8c3ba32" providerId="ADAL" clId="{241CD5C2-DB6E-6346-912F-C89D420710B7}" dt="2021-11-11T13:46:53.750" v="1491"/>
          <ac:spMkLst>
            <pc:docMk/>
            <pc:sldMk cId="3031614693" sldId="275"/>
            <ac:spMk id="6" creationId="{93B5E069-4CD9-D849-8C45-15475E4459E7}"/>
          </ac:spMkLst>
        </pc:spChg>
        <pc:spChg chg="add del mod">
          <ac:chgData name="Andrea Piroddi" userId="092f2e42-b741-4fca-80e7-54baf8c3ba32" providerId="ADAL" clId="{241CD5C2-DB6E-6346-912F-C89D420710B7}" dt="2021-11-11T13:46:53.610" v="1489"/>
          <ac:spMkLst>
            <pc:docMk/>
            <pc:sldMk cId="3031614693" sldId="275"/>
            <ac:spMk id="7" creationId="{B77515AD-D2FC-2E4E-8C14-33D0FBE8FC9E}"/>
          </ac:spMkLst>
        </pc:spChg>
        <pc:spChg chg="add del mod">
          <ac:chgData name="Andrea Piroddi" userId="092f2e42-b741-4fca-80e7-54baf8c3ba32" providerId="ADAL" clId="{241CD5C2-DB6E-6346-912F-C89D420710B7}" dt="2021-11-11T14:05:29.385" v="1858" actId="21"/>
          <ac:spMkLst>
            <pc:docMk/>
            <pc:sldMk cId="3031614693" sldId="275"/>
            <ac:spMk id="8" creationId="{959618A3-1C19-F14E-A0AF-E2D49FB81E14}"/>
          </ac:spMkLst>
        </pc:spChg>
      </pc:sldChg>
      <pc:sldChg chg="addSp delSp modSp new mod ord">
        <pc:chgData name="Andrea Piroddi" userId="092f2e42-b741-4fca-80e7-54baf8c3ba32" providerId="ADAL" clId="{241CD5C2-DB6E-6346-912F-C89D420710B7}" dt="2021-11-11T12:20:03.948" v="325" actId="1076"/>
        <pc:sldMkLst>
          <pc:docMk/>
          <pc:sldMk cId="3304268115" sldId="276"/>
        </pc:sldMkLst>
        <pc:spChg chg="mod">
          <ac:chgData name="Andrea Piroddi" userId="092f2e42-b741-4fca-80e7-54baf8c3ba32" providerId="ADAL" clId="{241CD5C2-DB6E-6346-912F-C89D420710B7}" dt="2021-11-11T12:18:31.044" v="296" actId="1076"/>
          <ac:spMkLst>
            <pc:docMk/>
            <pc:sldMk cId="3304268115" sldId="276"/>
            <ac:spMk id="2" creationId="{2BBBC1A5-DFD8-FA45-B0BC-F0BBAEC26099}"/>
          </ac:spMkLst>
        </pc:spChg>
        <pc:spChg chg="del">
          <ac:chgData name="Andrea Piroddi" userId="092f2e42-b741-4fca-80e7-54baf8c3ba32" providerId="ADAL" clId="{241CD5C2-DB6E-6346-912F-C89D420710B7}" dt="2021-11-11T12:18:09.238" v="281" actId="478"/>
          <ac:spMkLst>
            <pc:docMk/>
            <pc:sldMk cId="3304268115" sldId="276"/>
            <ac:spMk id="3" creationId="{08DA9782-A948-3045-BB30-E80F02D8EE30}"/>
          </ac:spMkLst>
        </pc:spChg>
        <pc:spChg chg="add mod">
          <ac:chgData name="Andrea Piroddi" userId="092f2e42-b741-4fca-80e7-54baf8c3ba32" providerId="ADAL" clId="{241CD5C2-DB6E-6346-912F-C89D420710B7}" dt="2021-11-11T12:20:00.944" v="324" actId="20577"/>
          <ac:spMkLst>
            <pc:docMk/>
            <pc:sldMk cId="3304268115" sldId="276"/>
            <ac:spMk id="4" creationId="{17A219F4-B269-D243-8198-C38F6DB0C86F}"/>
          </ac:spMkLst>
        </pc:spChg>
        <pc:picChg chg="add mod">
          <ac:chgData name="Andrea Piroddi" userId="092f2e42-b741-4fca-80e7-54baf8c3ba32" providerId="ADAL" clId="{241CD5C2-DB6E-6346-912F-C89D420710B7}" dt="2021-11-11T12:20:03.948" v="325" actId="1076"/>
          <ac:picMkLst>
            <pc:docMk/>
            <pc:sldMk cId="3304268115" sldId="276"/>
            <ac:picMk id="1026" creationId="{97E9E423-0D41-B44E-9584-948A05504888}"/>
          </ac:picMkLst>
        </pc:picChg>
      </pc:sldChg>
      <pc:sldChg chg="addSp delSp modSp new mod">
        <pc:chgData name="Andrea Piroddi" userId="092f2e42-b741-4fca-80e7-54baf8c3ba32" providerId="ADAL" clId="{241CD5C2-DB6E-6346-912F-C89D420710B7}" dt="2021-11-12T15:26:07.297" v="1942"/>
        <pc:sldMkLst>
          <pc:docMk/>
          <pc:sldMk cId="490147571" sldId="277"/>
        </pc:sldMkLst>
        <pc:spChg chg="mod">
          <ac:chgData name="Andrea Piroddi" userId="092f2e42-b741-4fca-80e7-54baf8c3ba32" providerId="ADAL" clId="{241CD5C2-DB6E-6346-912F-C89D420710B7}" dt="2021-11-11T14:08:21.931" v="1887" actId="1076"/>
          <ac:spMkLst>
            <pc:docMk/>
            <pc:sldMk cId="490147571" sldId="277"/>
            <ac:spMk id="2" creationId="{88D1E440-235B-6947-945E-3C1445F35658}"/>
          </ac:spMkLst>
        </pc:spChg>
        <pc:spChg chg="mod">
          <ac:chgData name="Andrea Piroddi" userId="092f2e42-b741-4fca-80e7-54baf8c3ba32" providerId="ADAL" clId="{241CD5C2-DB6E-6346-912F-C89D420710B7}" dt="2021-11-11T14:18:39.930" v="1923" actId="113"/>
          <ac:spMkLst>
            <pc:docMk/>
            <pc:sldMk cId="490147571" sldId="277"/>
            <ac:spMk id="3" creationId="{D75D0D02-C6AC-6A43-9698-D10AE8B6D9F6}"/>
          </ac:spMkLst>
        </pc:spChg>
        <pc:spChg chg="add mod">
          <ac:chgData name="Andrea Piroddi" userId="092f2e42-b741-4fca-80e7-54baf8c3ba32" providerId="ADAL" clId="{241CD5C2-DB6E-6346-912F-C89D420710B7}" dt="2021-11-11T14:20:42.371" v="1938" actId="20577"/>
          <ac:spMkLst>
            <pc:docMk/>
            <pc:sldMk cId="490147571" sldId="277"/>
            <ac:spMk id="4" creationId="{05DE17F5-5DB4-5D4C-BAF0-CB5719D59EC7}"/>
          </ac:spMkLst>
        </pc:spChg>
        <pc:spChg chg="add del mod">
          <ac:chgData name="Andrea Piroddi" userId="092f2e42-b741-4fca-80e7-54baf8c3ba32" providerId="ADAL" clId="{241CD5C2-DB6E-6346-912F-C89D420710B7}" dt="2021-11-12T15:26:07.297" v="1942"/>
          <ac:spMkLst>
            <pc:docMk/>
            <pc:sldMk cId="490147571" sldId="277"/>
            <ac:spMk id="5" creationId="{984D9AC8-1FDC-7147-972F-585B390AE60F}"/>
          </ac:spMkLst>
        </pc:spChg>
      </pc:sldChg>
      <pc:sldChg chg="new del">
        <pc:chgData name="Andrea Piroddi" userId="092f2e42-b741-4fca-80e7-54baf8c3ba32" providerId="ADAL" clId="{241CD5C2-DB6E-6346-912F-C89D420710B7}" dt="2021-11-11T14:21:28.253" v="1939" actId="2696"/>
        <pc:sldMkLst>
          <pc:docMk/>
          <pc:sldMk cId="1900652094" sldId="278"/>
        </pc:sldMkLst>
      </pc:sldChg>
      <pc:sldChg chg="new del">
        <pc:chgData name="Andrea Piroddi" userId="092f2e42-b741-4fca-80e7-54baf8c3ba32" providerId="ADAL" clId="{241CD5C2-DB6E-6346-912F-C89D420710B7}" dt="2021-11-11T14:21:28.253" v="1939" actId="2696"/>
        <pc:sldMkLst>
          <pc:docMk/>
          <pc:sldMk cId="3768599934" sldId="279"/>
        </pc:sldMkLst>
      </pc:sldChg>
      <pc:sldChg chg="new del">
        <pc:chgData name="Andrea Piroddi" userId="092f2e42-b741-4fca-80e7-54baf8c3ba32" providerId="ADAL" clId="{241CD5C2-DB6E-6346-912F-C89D420710B7}" dt="2021-11-11T14:21:28.253" v="1939" actId="2696"/>
        <pc:sldMkLst>
          <pc:docMk/>
          <pc:sldMk cId="4047811771" sldId="280"/>
        </pc:sldMkLst>
      </pc:sldChg>
    </pc:docChg>
  </pc:docChgLst>
  <pc:docChgLst>
    <pc:chgData name="Andrea Piroddi" userId="092f2e42-b741-4fca-80e7-54baf8c3ba32" providerId="ADAL" clId="{3D8F60C0-04CD-2245-BAC2-03D9548EFB56}"/>
    <pc:docChg chg="undo custSel addSld delSld modSld sldOrd">
      <pc:chgData name="Andrea Piroddi" userId="092f2e42-b741-4fca-80e7-54baf8c3ba32" providerId="ADAL" clId="{3D8F60C0-04CD-2245-BAC2-03D9548EFB56}" dt="2022-10-18T05:32:59.792" v="847" actId="20577"/>
      <pc:docMkLst>
        <pc:docMk/>
      </pc:docMkLst>
      <pc:sldChg chg="addSp delSp modSp mod">
        <pc:chgData name="Andrea Piroddi" userId="092f2e42-b741-4fca-80e7-54baf8c3ba32" providerId="ADAL" clId="{3D8F60C0-04CD-2245-BAC2-03D9548EFB56}" dt="2022-10-13T10:07:03.520" v="717" actId="14100"/>
        <pc:sldMkLst>
          <pc:docMk/>
          <pc:sldMk cId="1543498616" sldId="278"/>
        </pc:sldMkLst>
        <pc:spChg chg="mod">
          <ac:chgData name="Andrea Piroddi" userId="092f2e42-b741-4fca-80e7-54baf8c3ba32" providerId="ADAL" clId="{3D8F60C0-04CD-2245-BAC2-03D9548EFB56}" dt="2022-10-13T08:25:31.861" v="563" actId="114"/>
          <ac:spMkLst>
            <pc:docMk/>
            <pc:sldMk cId="1543498616" sldId="278"/>
            <ac:spMk id="2" creationId="{A601D337-2B40-0B9B-E95B-1ED2900553EA}"/>
          </ac:spMkLst>
        </pc:spChg>
        <pc:spChg chg="del">
          <ac:chgData name="Andrea Piroddi" userId="092f2e42-b741-4fca-80e7-54baf8c3ba32" providerId="ADAL" clId="{3D8F60C0-04CD-2245-BAC2-03D9548EFB56}" dt="2022-10-12T12:54:33.618" v="0" actId="478"/>
          <ac:spMkLst>
            <pc:docMk/>
            <pc:sldMk cId="1543498616" sldId="278"/>
            <ac:spMk id="3" creationId="{8AA64660-F5E9-000D-6D19-85CF3F4B45DF}"/>
          </ac:spMkLst>
        </pc:spChg>
        <pc:spChg chg="del">
          <ac:chgData name="Andrea Piroddi" userId="092f2e42-b741-4fca-80e7-54baf8c3ba32" providerId="ADAL" clId="{3D8F60C0-04CD-2245-BAC2-03D9548EFB56}" dt="2022-10-12T13:22:40.366" v="58" actId="478"/>
          <ac:spMkLst>
            <pc:docMk/>
            <pc:sldMk cId="1543498616" sldId="278"/>
            <ac:spMk id="4" creationId="{4B9C996C-FDE5-8A2A-7917-AEC88110D0BE}"/>
          </ac:spMkLst>
        </pc:spChg>
        <pc:spChg chg="add mod">
          <ac:chgData name="Andrea Piroddi" userId="092f2e42-b741-4fca-80e7-54baf8c3ba32" providerId="ADAL" clId="{3D8F60C0-04CD-2245-BAC2-03D9548EFB56}" dt="2022-10-13T10:06:55.043" v="715" actId="2711"/>
          <ac:spMkLst>
            <pc:docMk/>
            <pc:sldMk cId="1543498616" sldId="278"/>
            <ac:spMk id="6" creationId="{CDB8A1B1-10B5-B4DC-95AA-812AE0BF8264}"/>
          </ac:spMkLst>
        </pc:spChg>
        <pc:spChg chg="add mod">
          <ac:chgData name="Andrea Piroddi" userId="092f2e42-b741-4fca-80e7-54baf8c3ba32" providerId="ADAL" clId="{3D8F60C0-04CD-2245-BAC2-03D9548EFB56}" dt="2022-10-13T10:07:00.668" v="716" actId="1076"/>
          <ac:spMkLst>
            <pc:docMk/>
            <pc:sldMk cId="1543498616" sldId="278"/>
            <ac:spMk id="7" creationId="{F33512B6-AF02-075E-4F07-5F5DDCA0FA97}"/>
          </ac:spMkLst>
        </pc:spChg>
        <pc:cxnChg chg="add mod">
          <ac:chgData name="Andrea Piroddi" userId="092f2e42-b741-4fca-80e7-54baf8c3ba32" providerId="ADAL" clId="{3D8F60C0-04CD-2245-BAC2-03D9548EFB56}" dt="2022-10-13T10:07:03.520" v="717" actId="14100"/>
          <ac:cxnSpMkLst>
            <pc:docMk/>
            <pc:sldMk cId="1543498616" sldId="278"/>
            <ac:cxnSpMk id="9" creationId="{3E6AA86C-DFF6-6300-652F-3B2898B270E6}"/>
          </ac:cxnSpMkLst>
        </pc:cxnChg>
      </pc:sldChg>
      <pc:sldChg chg="del">
        <pc:chgData name="Andrea Piroddi" userId="092f2e42-b741-4fca-80e7-54baf8c3ba32" providerId="ADAL" clId="{3D8F60C0-04CD-2245-BAC2-03D9548EFB56}" dt="2022-10-12T12:54:37.823" v="1" actId="2696"/>
        <pc:sldMkLst>
          <pc:docMk/>
          <pc:sldMk cId="951606778" sldId="279"/>
        </pc:sldMkLst>
      </pc:sldChg>
      <pc:sldChg chg="addSp delSp modSp new mod">
        <pc:chgData name="Andrea Piroddi" userId="092f2e42-b741-4fca-80e7-54baf8c3ba32" providerId="ADAL" clId="{3D8F60C0-04CD-2245-BAC2-03D9548EFB56}" dt="2022-10-18T05:32:10.326" v="841" actId="14100"/>
        <pc:sldMkLst>
          <pc:docMk/>
          <pc:sldMk cId="2115302067" sldId="279"/>
        </pc:sldMkLst>
        <pc:spChg chg="mod">
          <ac:chgData name="Andrea Piroddi" userId="092f2e42-b741-4fca-80e7-54baf8c3ba32" providerId="ADAL" clId="{3D8F60C0-04CD-2245-BAC2-03D9548EFB56}" dt="2022-10-13T09:58:57.804" v="699" actId="20577"/>
          <ac:spMkLst>
            <pc:docMk/>
            <pc:sldMk cId="2115302067" sldId="279"/>
            <ac:spMk id="2" creationId="{5ECBBEEE-D132-62C1-043A-E0256A488019}"/>
          </ac:spMkLst>
        </pc:spChg>
        <pc:spChg chg="mod">
          <ac:chgData name="Andrea Piroddi" userId="092f2e42-b741-4fca-80e7-54baf8c3ba32" providerId="ADAL" clId="{3D8F60C0-04CD-2245-BAC2-03D9548EFB56}" dt="2022-10-18T05:32:07.125" v="840" actId="1076"/>
          <ac:spMkLst>
            <pc:docMk/>
            <pc:sldMk cId="2115302067" sldId="279"/>
            <ac:spMk id="3" creationId="{0F951BD4-9410-AAEA-AF84-598DFBA85CE3}"/>
          </ac:spMkLst>
        </pc:spChg>
        <pc:spChg chg="add del mod">
          <ac:chgData name="Andrea Piroddi" userId="092f2e42-b741-4fca-80e7-54baf8c3ba32" providerId="ADAL" clId="{3D8F60C0-04CD-2245-BAC2-03D9548EFB56}" dt="2022-10-13T09:52:53.883" v="631" actId="478"/>
          <ac:spMkLst>
            <pc:docMk/>
            <pc:sldMk cId="2115302067" sldId="279"/>
            <ac:spMk id="7" creationId="{43522DE6-D232-A9E9-7B53-DEA3D8AA4F43}"/>
          </ac:spMkLst>
        </pc:spChg>
        <pc:spChg chg="add mod">
          <ac:chgData name="Andrea Piroddi" userId="092f2e42-b741-4fca-80e7-54baf8c3ba32" providerId="ADAL" clId="{3D8F60C0-04CD-2245-BAC2-03D9548EFB56}" dt="2022-10-13T09:59:51.560" v="712" actId="13926"/>
          <ac:spMkLst>
            <pc:docMk/>
            <pc:sldMk cId="2115302067" sldId="279"/>
            <ac:spMk id="9" creationId="{ED2337A3-BA72-389F-0EE3-98BC2EC2C7AE}"/>
          </ac:spMkLst>
        </pc:spChg>
        <pc:spChg chg="add del mod">
          <ac:chgData name="Andrea Piroddi" userId="092f2e42-b741-4fca-80e7-54baf8c3ba32" providerId="ADAL" clId="{3D8F60C0-04CD-2245-BAC2-03D9548EFB56}" dt="2022-10-13T09:59:01.059" v="700" actId="478"/>
          <ac:spMkLst>
            <pc:docMk/>
            <pc:sldMk cId="2115302067" sldId="279"/>
            <ac:spMk id="16" creationId="{88482B74-7AF0-A99C-EC3A-10CB0DC4AC84}"/>
          </ac:spMkLst>
        </pc:spChg>
        <pc:picChg chg="add mod">
          <ac:chgData name="Andrea Piroddi" userId="092f2e42-b741-4fca-80e7-54baf8c3ba32" providerId="ADAL" clId="{3D8F60C0-04CD-2245-BAC2-03D9548EFB56}" dt="2022-10-13T10:18:02.470" v="726" actId="1076"/>
          <ac:picMkLst>
            <pc:docMk/>
            <pc:sldMk cId="2115302067" sldId="279"/>
            <ac:picMk id="5" creationId="{82ED38F5-FCF5-2D58-1A45-036896610493}"/>
          </ac:picMkLst>
        </pc:picChg>
        <pc:picChg chg="add del mod">
          <ac:chgData name="Andrea Piroddi" userId="092f2e42-b741-4fca-80e7-54baf8c3ba32" providerId="ADAL" clId="{3D8F60C0-04CD-2245-BAC2-03D9548EFB56}" dt="2022-10-18T05:32:00.122" v="839" actId="478"/>
          <ac:picMkLst>
            <pc:docMk/>
            <pc:sldMk cId="2115302067" sldId="279"/>
            <ac:picMk id="13" creationId="{1F06E254-EEED-A622-F07D-2AB085797A17}"/>
          </ac:picMkLst>
        </pc:picChg>
        <pc:picChg chg="add mod">
          <ac:chgData name="Andrea Piroddi" userId="092f2e42-b741-4fca-80e7-54baf8c3ba32" providerId="ADAL" clId="{3D8F60C0-04CD-2245-BAC2-03D9548EFB56}" dt="2022-10-13T10:18:33.016" v="729" actId="1076"/>
          <ac:picMkLst>
            <pc:docMk/>
            <pc:sldMk cId="2115302067" sldId="279"/>
            <ac:picMk id="19" creationId="{05959B33-C9D2-9626-8F15-4CDB3FEEF54E}"/>
          </ac:picMkLst>
        </pc:picChg>
        <pc:cxnChg chg="add mod">
          <ac:chgData name="Andrea Piroddi" userId="092f2e42-b741-4fca-80e7-54baf8c3ba32" providerId="ADAL" clId="{3D8F60C0-04CD-2245-BAC2-03D9548EFB56}" dt="2022-10-18T05:32:10.326" v="841" actId="14100"/>
          <ac:cxnSpMkLst>
            <pc:docMk/>
            <pc:sldMk cId="2115302067" sldId="279"/>
            <ac:cxnSpMk id="11" creationId="{D57C6463-F35E-9532-32C3-FA09A89F2CC3}"/>
          </ac:cxnSpMkLst>
        </pc:cxnChg>
      </pc:sldChg>
      <pc:sldChg chg="del">
        <pc:chgData name="Andrea Piroddi" userId="092f2e42-b741-4fca-80e7-54baf8c3ba32" providerId="ADAL" clId="{3D8F60C0-04CD-2245-BAC2-03D9548EFB56}" dt="2022-10-12T12:54:37.829" v="3" actId="2696"/>
        <pc:sldMkLst>
          <pc:docMk/>
          <pc:sldMk cId="170926135" sldId="280"/>
        </pc:sldMkLst>
      </pc:sldChg>
      <pc:sldChg chg="modSp new mod ord">
        <pc:chgData name="Andrea Piroddi" userId="092f2e42-b741-4fca-80e7-54baf8c3ba32" providerId="ADAL" clId="{3D8F60C0-04CD-2245-BAC2-03D9548EFB56}" dt="2022-10-13T10:38:01.831" v="805" actId="1076"/>
        <pc:sldMkLst>
          <pc:docMk/>
          <pc:sldMk cId="1009865963" sldId="280"/>
        </pc:sldMkLst>
        <pc:spChg chg="mod">
          <ac:chgData name="Andrea Piroddi" userId="092f2e42-b741-4fca-80e7-54baf8c3ba32" providerId="ADAL" clId="{3D8F60C0-04CD-2245-BAC2-03D9548EFB56}" dt="2022-10-13T10:29:27.280" v="787" actId="20577"/>
          <ac:spMkLst>
            <pc:docMk/>
            <pc:sldMk cId="1009865963" sldId="280"/>
            <ac:spMk id="2" creationId="{6F29015A-00D7-EBC3-8494-A2ED81DA3907}"/>
          </ac:spMkLst>
        </pc:spChg>
        <pc:spChg chg="mod">
          <ac:chgData name="Andrea Piroddi" userId="092f2e42-b741-4fca-80e7-54baf8c3ba32" providerId="ADAL" clId="{3D8F60C0-04CD-2245-BAC2-03D9548EFB56}" dt="2022-10-13T10:38:01.831" v="805" actId="1076"/>
          <ac:spMkLst>
            <pc:docMk/>
            <pc:sldMk cId="1009865963" sldId="280"/>
            <ac:spMk id="3" creationId="{5E114508-7022-6267-C583-4693BB0A71F0}"/>
          </ac:spMkLst>
        </pc:spChg>
      </pc:sldChg>
      <pc:sldChg chg="modSp new mod ord">
        <pc:chgData name="Andrea Piroddi" userId="092f2e42-b741-4fca-80e7-54baf8c3ba32" providerId="ADAL" clId="{3D8F60C0-04CD-2245-BAC2-03D9548EFB56}" dt="2022-10-13T08:25:55.616" v="579"/>
        <pc:sldMkLst>
          <pc:docMk/>
          <pc:sldMk cId="1628426692" sldId="281"/>
        </pc:sldMkLst>
        <pc:spChg chg="mod">
          <ac:chgData name="Andrea Piroddi" userId="092f2e42-b741-4fca-80e7-54baf8c3ba32" providerId="ADAL" clId="{3D8F60C0-04CD-2245-BAC2-03D9548EFB56}" dt="2022-10-13T08:25:55.616" v="579"/>
          <ac:spMkLst>
            <pc:docMk/>
            <pc:sldMk cId="1628426692" sldId="281"/>
            <ac:spMk id="2" creationId="{F6EE07E5-0C3B-5A11-BAE6-380DFB921910}"/>
          </ac:spMkLst>
        </pc:spChg>
        <pc:spChg chg="mod">
          <ac:chgData name="Andrea Piroddi" userId="092f2e42-b741-4fca-80e7-54baf8c3ba32" providerId="ADAL" clId="{3D8F60C0-04CD-2245-BAC2-03D9548EFB56}" dt="2022-10-12T13:23:36.660" v="63" actId="1076"/>
          <ac:spMkLst>
            <pc:docMk/>
            <pc:sldMk cId="1628426692" sldId="281"/>
            <ac:spMk id="3" creationId="{4AA47215-013A-4C99-16C7-1C53A37F9B3E}"/>
          </ac:spMkLst>
        </pc:spChg>
      </pc:sldChg>
      <pc:sldChg chg="del">
        <pc:chgData name="Andrea Piroddi" userId="092f2e42-b741-4fca-80e7-54baf8c3ba32" providerId="ADAL" clId="{3D8F60C0-04CD-2245-BAC2-03D9548EFB56}" dt="2022-10-12T12:54:37.851" v="5" actId="2696"/>
        <pc:sldMkLst>
          <pc:docMk/>
          <pc:sldMk cId="2595194007" sldId="281"/>
        </pc:sldMkLst>
      </pc:sldChg>
      <pc:sldChg chg="addSp delSp modSp new mod ord">
        <pc:chgData name="Andrea Piroddi" userId="092f2e42-b741-4fca-80e7-54baf8c3ba32" providerId="ADAL" clId="{3D8F60C0-04CD-2245-BAC2-03D9548EFB56}" dt="2022-10-13T08:25:48.973" v="575"/>
        <pc:sldMkLst>
          <pc:docMk/>
          <pc:sldMk cId="813343675" sldId="282"/>
        </pc:sldMkLst>
        <pc:spChg chg="mod">
          <ac:chgData name="Andrea Piroddi" userId="092f2e42-b741-4fca-80e7-54baf8c3ba32" providerId="ADAL" clId="{3D8F60C0-04CD-2245-BAC2-03D9548EFB56}" dt="2022-10-13T08:25:48.973" v="575"/>
          <ac:spMkLst>
            <pc:docMk/>
            <pc:sldMk cId="813343675" sldId="282"/>
            <ac:spMk id="2" creationId="{129B4C9C-5B7B-CA96-107E-F02139B2A834}"/>
          </ac:spMkLst>
        </pc:spChg>
        <pc:spChg chg="del">
          <ac:chgData name="Andrea Piroddi" userId="092f2e42-b741-4fca-80e7-54baf8c3ba32" providerId="ADAL" clId="{3D8F60C0-04CD-2245-BAC2-03D9548EFB56}" dt="2022-10-12T13:57:33.389" v="103" actId="478"/>
          <ac:spMkLst>
            <pc:docMk/>
            <pc:sldMk cId="813343675" sldId="282"/>
            <ac:spMk id="3" creationId="{3E90FEF0-E725-A341-BE95-558B7150DD98}"/>
          </ac:spMkLst>
        </pc:spChg>
        <pc:spChg chg="add mod">
          <ac:chgData name="Andrea Piroddi" userId="092f2e42-b741-4fca-80e7-54baf8c3ba32" providerId="ADAL" clId="{3D8F60C0-04CD-2245-BAC2-03D9548EFB56}" dt="2022-10-12T14:00:47.446" v="193" actId="1037"/>
          <ac:spMkLst>
            <pc:docMk/>
            <pc:sldMk cId="813343675" sldId="282"/>
            <ac:spMk id="6" creationId="{38C533D4-645E-A39B-7117-85CB5608556E}"/>
          </ac:spMkLst>
        </pc:spChg>
        <pc:spChg chg="add mod">
          <ac:chgData name="Andrea Piroddi" userId="092f2e42-b741-4fca-80e7-54baf8c3ba32" providerId="ADAL" clId="{3D8F60C0-04CD-2245-BAC2-03D9548EFB56}" dt="2022-10-12T14:01:06.494" v="198" actId="14100"/>
          <ac:spMkLst>
            <pc:docMk/>
            <pc:sldMk cId="813343675" sldId="282"/>
            <ac:spMk id="7" creationId="{739FE7A7-A0C6-9557-09BA-9DE13D799AB3}"/>
          </ac:spMkLst>
        </pc:spChg>
        <pc:picChg chg="add mod">
          <ac:chgData name="Andrea Piroddi" userId="092f2e42-b741-4fca-80e7-54baf8c3ba32" providerId="ADAL" clId="{3D8F60C0-04CD-2245-BAC2-03D9548EFB56}" dt="2022-10-12T14:00:47.446" v="193" actId="1037"/>
          <ac:picMkLst>
            <pc:docMk/>
            <pc:sldMk cId="813343675" sldId="282"/>
            <ac:picMk id="5" creationId="{A42599E3-4064-20BB-71A6-0A67F2A1A477}"/>
          </ac:picMkLst>
        </pc:picChg>
        <pc:cxnChg chg="add">
          <ac:chgData name="Andrea Piroddi" userId="092f2e42-b741-4fca-80e7-54baf8c3ba32" providerId="ADAL" clId="{3D8F60C0-04CD-2245-BAC2-03D9548EFB56}" dt="2022-10-12T14:01:14.830" v="199" actId="11529"/>
          <ac:cxnSpMkLst>
            <pc:docMk/>
            <pc:sldMk cId="813343675" sldId="282"/>
            <ac:cxnSpMk id="9" creationId="{418D4A05-02B7-BB28-0CF7-B5CC1A93BDC1}"/>
          </ac:cxnSpMkLst>
        </pc:cxnChg>
      </pc:sldChg>
      <pc:sldChg chg="del">
        <pc:chgData name="Andrea Piroddi" userId="092f2e42-b741-4fca-80e7-54baf8c3ba32" providerId="ADAL" clId="{3D8F60C0-04CD-2245-BAC2-03D9548EFB56}" dt="2022-10-12T12:54:37.830" v="4" actId="2696"/>
        <pc:sldMkLst>
          <pc:docMk/>
          <pc:sldMk cId="3335606677" sldId="282"/>
        </pc:sldMkLst>
      </pc:sldChg>
      <pc:sldChg chg="modSp new mod ord">
        <pc:chgData name="Andrea Piroddi" userId="092f2e42-b741-4fca-80e7-54baf8c3ba32" providerId="ADAL" clId="{3D8F60C0-04CD-2245-BAC2-03D9548EFB56}" dt="2022-10-13T08:25:43.222" v="571"/>
        <pc:sldMkLst>
          <pc:docMk/>
          <pc:sldMk cId="1551425941" sldId="283"/>
        </pc:sldMkLst>
        <pc:spChg chg="mod">
          <ac:chgData name="Andrea Piroddi" userId="092f2e42-b741-4fca-80e7-54baf8c3ba32" providerId="ADAL" clId="{3D8F60C0-04CD-2245-BAC2-03D9548EFB56}" dt="2022-10-13T08:25:43.222" v="571"/>
          <ac:spMkLst>
            <pc:docMk/>
            <pc:sldMk cId="1551425941" sldId="283"/>
            <ac:spMk id="2" creationId="{BCBDC43F-4D15-B4B5-E4E7-98CD351DF620}"/>
          </ac:spMkLst>
        </pc:spChg>
        <pc:spChg chg="mod">
          <ac:chgData name="Andrea Piroddi" userId="092f2e42-b741-4fca-80e7-54baf8c3ba32" providerId="ADAL" clId="{3D8F60C0-04CD-2245-BAC2-03D9548EFB56}" dt="2022-10-12T14:33:20.823" v="562" actId="13926"/>
          <ac:spMkLst>
            <pc:docMk/>
            <pc:sldMk cId="1551425941" sldId="283"/>
            <ac:spMk id="3" creationId="{E86BF6EF-4323-E517-3D15-5A04084EC911}"/>
          </ac:spMkLst>
        </pc:spChg>
      </pc:sldChg>
      <pc:sldChg chg="del">
        <pc:chgData name="Andrea Piroddi" userId="092f2e42-b741-4fca-80e7-54baf8c3ba32" providerId="ADAL" clId="{3D8F60C0-04CD-2245-BAC2-03D9548EFB56}" dt="2022-10-12T12:54:37.824" v="2" actId="2696"/>
        <pc:sldMkLst>
          <pc:docMk/>
          <pc:sldMk cId="2208007907" sldId="283"/>
        </pc:sldMkLst>
      </pc:sldChg>
      <pc:sldChg chg="modSp add mod">
        <pc:chgData name="Andrea Piroddi" userId="092f2e42-b741-4fca-80e7-54baf8c3ba32" providerId="ADAL" clId="{3D8F60C0-04CD-2245-BAC2-03D9548EFB56}" dt="2022-10-13T08:25:37.898" v="567"/>
        <pc:sldMkLst>
          <pc:docMk/>
          <pc:sldMk cId="1753830092" sldId="284"/>
        </pc:sldMkLst>
        <pc:spChg chg="mod">
          <ac:chgData name="Andrea Piroddi" userId="092f2e42-b741-4fca-80e7-54baf8c3ba32" providerId="ADAL" clId="{3D8F60C0-04CD-2245-BAC2-03D9548EFB56}" dt="2022-10-13T08:25:37.898" v="567"/>
          <ac:spMkLst>
            <pc:docMk/>
            <pc:sldMk cId="1753830092" sldId="284"/>
            <ac:spMk id="2" creationId="{BCBDC43F-4D15-B4B5-E4E7-98CD351DF620}"/>
          </ac:spMkLst>
        </pc:spChg>
        <pc:spChg chg="mod">
          <ac:chgData name="Andrea Piroddi" userId="092f2e42-b741-4fca-80e7-54baf8c3ba32" providerId="ADAL" clId="{3D8F60C0-04CD-2245-BAC2-03D9548EFB56}" dt="2022-10-12T14:33:15.455" v="561" actId="13926"/>
          <ac:spMkLst>
            <pc:docMk/>
            <pc:sldMk cId="1753830092" sldId="284"/>
            <ac:spMk id="3" creationId="{E86BF6EF-4323-E517-3D15-5A04084EC911}"/>
          </ac:spMkLst>
        </pc:spChg>
      </pc:sldChg>
      <pc:sldChg chg="addSp delSp modSp new mod ord">
        <pc:chgData name="Andrea Piroddi" userId="092f2e42-b741-4fca-80e7-54baf8c3ba32" providerId="ADAL" clId="{3D8F60C0-04CD-2245-BAC2-03D9548EFB56}" dt="2022-10-13T10:04:36.185" v="713" actId="14100"/>
        <pc:sldMkLst>
          <pc:docMk/>
          <pc:sldMk cId="1415143640" sldId="285"/>
        </pc:sldMkLst>
        <pc:spChg chg="mod">
          <ac:chgData name="Andrea Piroddi" userId="092f2e42-b741-4fca-80e7-54baf8c3ba32" providerId="ADAL" clId="{3D8F60C0-04CD-2245-BAC2-03D9548EFB56}" dt="2022-10-13T09:38:01.549" v="591" actId="20577"/>
          <ac:spMkLst>
            <pc:docMk/>
            <pc:sldMk cId="1415143640" sldId="285"/>
            <ac:spMk id="2" creationId="{2E022B93-97BA-DC64-6BC6-E836D182F660}"/>
          </ac:spMkLst>
        </pc:spChg>
        <pc:spChg chg="del">
          <ac:chgData name="Andrea Piroddi" userId="092f2e42-b741-4fca-80e7-54baf8c3ba32" providerId="ADAL" clId="{3D8F60C0-04CD-2245-BAC2-03D9548EFB56}" dt="2022-10-13T09:41:52.720" v="592" actId="478"/>
          <ac:spMkLst>
            <pc:docMk/>
            <pc:sldMk cId="1415143640" sldId="285"/>
            <ac:spMk id="3" creationId="{96AF0E28-0114-192C-8193-B94B8EFEADA6}"/>
          </ac:spMkLst>
        </pc:spChg>
        <pc:picChg chg="add mod">
          <ac:chgData name="Andrea Piroddi" userId="092f2e42-b741-4fca-80e7-54baf8c3ba32" providerId="ADAL" clId="{3D8F60C0-04CD-2245-BAC2-03D9548EFB56}" dt="2022-10-13T10:04:36.185" v="713" actId="14100"/>
          <ac:picMkLst>
            <pc:docMk/>
            <pc:sldMk cId="1415143640" sldId="285"/>
            <ac:picMk id="5" creationId="{BBF9424D-6CEE-BA6D-E240-3D0CCFBBDDF9}"/>
          </ac:picMkLst>
        </pc:picChg>
      </pc:sldChg>
      <pc:sldChg chg="addSp delSp modSp new mod">
        <pc:chgData name="Andrea Piroddi" userId="092f2e42-b741-4fca-80e7-54baf8c3ba32" providerId="ADAL" clId="{3D8F60C0-04CD-2245-BAC2-03D9548EFB56}" dt="2022-10-18T05:32:59.792" v="847" actId="20577"/>
        <pc:sldMkLst>
          <pc:docMk/>
          <pc:sldMk cId="2651135833" sldId="286"/>
        </pc:sldMkLst>
        <pc:spChg chg="mod">
          <ac:chgData name="Andrea Piroddi" userId="092f2e42-b741-4fca-80e7-54baf8c3ba32" providerId="ADAL" clId="{3D8F60C0-04CD-2245-BAC2-03D9548EFB56}" dt="2022-10-13T09:42:39.724" v="596"/>
          <ac:spMkLst>
            <pc:docMk/>
            <pc:sldMk cId="2651135833" sldId="286"/>
            <ac:spMk id="2" creationId="{AB66D22A-08AA-6347-B474-048F909A0F9C}"/>
          </ac:spMkLst>
        </pc:spChg>
        <pc:spChg chg="add mod">
          <ac:chgData name="Andrea Piroddi" userId="092f2e42-b741-4fca-80e7-54baf8c3ba32" providerId="ADAL" clId="{3D8F60C0-04CD-2245-BAC2-03D9548EFB56}" dt="2022-10-18T05:32:59.792" v="847" actId="20577"/>
          <ac:spMkLst>
            <pc:docMk/>
            <pc:sldMk cId="2651135833" sldId="286"/>
            <ac:spMk id="3" creationId="{2D3FB98A-462C-8E83-C37B-E97B0718FCDD}"/>
          </ac:spMkLst>
        </pc:spChg>
        <pc:spChg chg="del">
          <ac:chgData name="Andrea Piroddi" userId="092f2e42-b741-4fca-80e7-54baf8c3ba32" providerId="ADAL" clId="{3D8F60C0-04CD-2245-BAC2-03D9548EFB56}" dt="2022-10-13T09:43:36.265" v="597" actId="478"/>
          <ac:spMkLst>
            <pc:docMk/>
            <pc:sldMk cId="2651135833" sldId="286"/>
            <ac:spMk id="3" creationId="{8CC01847-A33A-AEA5-78FE-F0845294A65B}"/>
          </ac:spMkLst>
        </pc:spChg>
        <pc:spChg chg="add del mod">
          <ac:chgData name="Andrea Piroddi" userId="092f2e42-b741-4fca-80e7-54baf8c3ba32" providerId="ADAL" clId="{3D8F60C0-04CD-2245-BAC2-03D9548EFB56}" dt="2022-10-18T05:31:39.999" v="838"/>
          <ac:spMkLst>
            <pc:docMk/>
            <pc:sldMk cId="2651135833" sldId="286"/>
            <ac:spMk id="4" creationId="{21CAD579-8570-C6A0-498B-47B06ABB22D0}"/>
          </ac:spMkLst>
        </pc:spChg>
        <pc:spChg chg="add mod">
          <ac:chgData name="Andrea Piroddi" userId="092f2e42-b741-4fca-80e7-54baf8c3ba32" providerId="ADAL" clId="{3D8F60C0-04CD-2245-BAC2-03D9548EFB56}" dt="2022-10-13T09:47:50.351" v="608" actId="1582"/>
          <ac:spMkLst>
            <pc:docMk/>
            <pc:sldMk cId="2651135833" sldId="286"/>
            <ac:spMk id="6" creationId="{C44D3348-D3F7-53A1-C647-A5D07246BBC4}"/>
          </ac:spMkLst>
        </pc:spChg>
        <pc:spChg chg="add mod">
          <ac:chgData name="Andrea Piroddi" userId="092f2e42-b741-4fca-80e7-54baf8c3ba32" providerId="ADAL" clId="{3D8F60C0-04CD-2245-BAC2-03D9548EFB56}" dt="2022-10-18T05:31:32.179" v="835" actId="208"/>
          <ac:spMkLst>
            <pc:docMk/>
            <pc:sldMk cId="2651135833" sldId="286"/>
            <ac:spMk id="7" creationId="{51189D78-BEF7-7C02-777C-6AE8E8AAA04C}"/>
          </ac:spMkLst>
        </pc:spChg>
        <pc:picChg chg="add mod">
          <ac:chgData name="Andrea Piroddi" userId="092f2e42-b741-4fca-80e7-54baf8c3ba32" providerId="ADAL" clId="{3D8F60C0-04CD-2245-BAC2-03D9548EFB56}" dt="2022-10-18T05:28:40.892" v="806" actId="14100"/>
          <ac:picMkLst>
            <pc:docMk/>
            <pc:sldMk cId="2651135833" sldId="286"/>
            <ac:picMk id="5" creationId="{900BAB20-4C33-4B42-08CB-5F21A69E4A7B}"/>
          </ac:picMkLst>
        </pc:picChg>
      </pc:sldChg>
      <pc:sldChg chg="addSp modSp new mod ord">
        <pc:chgData name="Andrea Piroddi" userId="092f2e42-b741-4fca-80e7-54baf8c3ba32" providerId="ADAL" clId="{3D8F60C0-04CD-2245-BAC2-03D9548EFB56}" dt="2022-10-13T10:36:40.709" v="796" actId="14100"/>
        <pc:sldMkLst>
          <pc:docMk/>
          <pc:sldMk cId="4131320813" sldId="287"/>
        </pc:sldMkLst>
        <pc:spChg chg="mod">
          <ac:chgData name="Andrea Piroddi" userId="092f2e42-b741-4fca-80e7-54baf8c3ba32" providerId="ADAL" clId="{3D8F60C0-04CD-2245-BAC2-03D9548EFB56}" dt="2022-10-13T09:59:23.594" v="708" actId="20577"/>
          <ac:spMkLst>
            <pc:docMk/>
            <pc:sldMk cId="4131320813" sldId="287"/>
            <ac:spMk id="2" creationId="{1291E606-E954-8DDF-E2F2-DAC1ADB33D36}"/>
          </ac:spMkLst>
        </pc:spChg>
        <pc:spChg chg="mod">
          <ac:chgData name="Andrea Piroddi" userId="092f2e42-b741-4fca-80e7-54baf8c3ba32" providerId="ADAL" clId="{3D8F60C0-04CD-2245-BAC2-03D9548EFB56}" dt="2022-10-13T10:36:02.989" v="789" actId="13926"/>
          <ac:spMkLst>
            <pc:docMk/>
            <pc:sldMk cId="4131320813" sldId="287"/>
            <ac:spMk id="3" creationId="{A1B57797-B0C2-F709-322B-F67D04733D64}"/>
          </ac:spMkLst>
        </pc:spChg>
        <pc:spChg chg="add mod">
          <ac:chgData name="Andrea Piroddi" userId="092f2e42-b741-4fca-80e7-54baf8c3ba32" providerId="ADAL" clId="{3D8F60C0-04CD-2245-BAC2-03D9548EFB56}" dt="2022-10-13T10:36:26.438" v="794" actId="14100"/>
          <ac:spMkLst>
            <pc:docMk/>
            <pc:sldMk cId="4131320813" sldId="287"/>
            <ac:spMk id="8" creationId="{4713AA2C-8E0C-F168-444E-9F0AC660D12A}"/>
          </ac:spMkLst>
        </pc:spChg>
        <pc:picChg chg="add mod">
          <ac:chgData name="Andrea Piroddi" userId="092f2e42-b741-4fca-80e7-54baf8c3ba32" providerId="ADAL" clId="{3D8F60C0-04CD-2245-BAC2-03D9548EFB56}" dt="2022-10-13T10:26:22.587" v="737" actId="1076"/>
          <ac:picMkLst>
            <pc:docMk/>
            <pc:sldMk cId="4131320813" sldId="287"/>
            <ac:picMk id="5" creationId="{CBAC17F0-A9E9-9927-5AFE-FA4618209B94}"/>
          </ac:picMkLst>
        </pc:picChg>
        <pc:cxnChg chg="add mod">
          <ac:chgData name="Andrea Piroddi" userId="092f2e42-b741-4fca-80e7-54baf8c3ba32" providerId="ADAL" clId="{3D8F60C0-04CD-2245-BAC2-03D9548EFB56}" dt="2022-10-13T10:36:40.709" v="796" actId="14100"/>
          <ac:cxnSpMkLst>
            <pc:docMk/>
            <pc:sldMk cId="4131320813" sldId="287"/>
            <ac:cxnSpMk id="7" creationId="{34A251B4-92E3-D13B-37C4-93A89B646559}"/>
          </ac:cxnSpMkLst>
        </pc:cxnChg>
      </pc:sldChg>
    </pc:docChg>
  </pc:docChgLst>
  <pc:docChgLst>
    <pc:chgData name="Andrea Piroddi" userId="092f2e42-b741-4fca-80e7-54baf8c3ba32" providerId="ADAL" clId="{89C1F900-2332-AF44-9234-B64A93C5A177}"/>
    <pc:docChg chg="undo custSel addSld delSld modSld sldOrd">
      <pc:chgData name="Andrea Piroddi" userId="092f2e42-b741-4fca-80e7-54baf8c3ba32" providerId="ADAL" clId="{89C1F900-2332-AF44-9234-B64A93C5A177}" dt="2022-10-22T13:05:16.014" v="698" actId="20577"/>
      <pc:docMkLst>
        <pc:docMk/>
      </pc:docMkLst>
      <pc:sldChg chg="del">
        <pc:chgData name="Andrea Piroddi" userId="092f2e42-b741-4fca-80e7-54baf8c3ba32" providerId="ADAL" clId="{89C1F900-2332-AF44-9234-B64A93C5A177}" dt="2022-10-21T15:36:10.249" v="0" actId="2696"/>
        <pc:sldMkLst>
          <pc:docMk/>
          <pc:sldMk cId="1543498616" sldId="278"/>
        </pc:sldMkLst>
      </pc:sldChg>
      <pc:sldChg chg="del">
        <pc:chgData name="Andrea Piroddi" userId="092f2e42-b741-4fca-80e7-54baf8c3ba32" providerId="ADAL" clId="{89C1F900-2332-AF44-9234-B64A93C5A177}" dt="2022-10-21T15:36:10.249" v="0" actId="2696"/>
        <pc:sldMkLst>
          <pc:docMk/>
          <pc:sldMk cId="2115302067" sldId="279"/>
        </pc:sldMkLst>
      </pc:sldChg>
      <pc:sldChg chg="del">
        <pc:chgData name="Andrea Piroddi" userId="092f2e42-b741-4fca-80e7-54baf8c3ba32" providerId="ADAL" clId="{89C1F900-2332-AF44-9234-B64A93C5A177}" dt="2022-10-21T15:36:10.249" v="0" actId="2696"/>
        <pc:sldMkLst>
          <pc:docMk/>
          <pc:sldMk cId="1009865963" sldId="280"/>
        </pc:sldMkLst>
      </pc:sldChg>
      <pc:sldChg chg="addSp delSp modSp mod ord">
        <pc:chgData name="Andrea Piroddi" userId="092f2e42-b741-4fca-80e7-54baf8c3ba32" providerId="ADAL" clId="{89C1F900-2332-AF44-9234-B64A93C5A177}" dt="2022-10-22T13:05:16.014" v="698" actId="20577"/>
        <pc:sldMkLst>
          <pc:docMk/>
          <pc:sldMk cId="1628426692" sldId="281"/>
        </pc:sldMkLst>
        <pc:spChg chg="mod">
          <ac:chgData name="Andrea Piroddi" userId="092f2e42-b741-4fca-80e7-54baf8c3ba32" providerId="ADAL" clId="{89C1F900-2332-AF44-9234-B64A93C5A177}" dt="2022-10-22T13:05:16.014" v="698" actId="20577"/>
          <ac:spMkLst>
            <pc:docMk/>
            <pc:sldMk cId="1628426692" sldId="281"/>
            <ac:spMk id="2" creationId="{F6EE07E5-0C3B-5A11-BAE6-380DFB921910}"/>
          </ac:spMkLst>
        </pc:spChg>
        <pc:spChg chg="del">
          <ac:chgData name="Andrea Piroddi" userId="092f2e42-b741-4fca-80e7-54baf8c3ba32" providerId="ADAL" clId="{89C1F900-2332-AF44-9234-B64A93C5A177}" dt="2022-10-21T15:36:22.122" v="4" actId="478"/>
          <ac:spMkLst>
            <pc:docMk/>
            <pc:sldMk cId="1628426692" sldId="281"/>
            <ac:spMk id="3" creationId="{4AA47215-013A-4C99-16C7-1C53A37F9B3E}"/>
          </ac:spMkLst>
        </pc:spChg>
        <pc:spChg chg="add del mod">
          <ac:chgData name="Andrea Piroddi" userId="092f2e42-b741-4fca-80e7-54baf8c3ba32" providerId="ADAL" clId="{89C1F900-2332-AF44-9234-B64A93C5A177}" dt="2022-10-21T16:47:00.353" v="288" actId="13926"/>
          <ac:spMkLst>
            <pc:docMk/>
            <pc:sldMk cId="1628426692" sldId="281"/>
            <ac:spMk id="5" creationId="{0611C12F-1367-03D0-571A-87F494E1CA06}"/>
          </ac:spMkLst>
        </pc:spChg>
        <pc:spChg chg="add mod">
          <ac:chgData name="Andrea Piroddi" userId="092f2e42-b741-4fca-80e7-54baf8c3ba32" providerId="ADAL" clId="{89C1F900-2332-AF44-9234-B64A93C5A177}" dt="2022-10-21T16:06:25.561" v="75" actId="14100"/>
          <ac:spMkLst>
            <pc:docMk/>
            <pc:sldMk cId="1628426692" sldId="281"/>
            <ac:spMk id="10" creationId="{DA69C2CE-4469-D1DF-AE1F-EAF8B2282027}"/>
          </ac:spMkLst>
        </pc:spChg>
        <pc:spChg chg="add del mod">
          <ac:chgData name="Andrea Piroddi" userId="092f2e42-b741-4fca-80e7-54baf8c3ba32" providerId="ADAL" clId="{89C1F900-2332-AF44-9234-B64A93C5A177}" dt="2022-10-21T16:06:08.707" v="73" actId="478"/>
          <ac:spMkLst>
            <pc:docMk/>
            <pc:sldMk cId="1628426692" sldId="281"/>
            <ac:spMk id="13" creationId="{574E7CD2-7FD6-F48A-05CE-21EA90E0B71C}"/>
          </ac:spMkLst>
        </pc:spChg>
        <pc:spChg chg="add mod">
          <ac:chgData name="Andrea Piroddi" userId="092f2e42-b741-4fca-80e7-54baf8c3ba32" providerId="ADAL" clId="{89C1F900-2332-AF44-9234-B64A93C5A177}" dt="2022-10-21T16:06:46.842" v="80" actId="1076"/>
          <ac:spMkLst>
            <pc:docMk/>
            <pc:sldMk cId="1628426692" sldId="281"/>
            <ac:spMk id="16" creationId="{FBFC2AE3-9D2C-51D0-5826-862BDAAD84B5}"/>
          </ac:spMkLst>
        </pc:spChg>
        <pc:picChg chg="add del mod">
          <ac:chgData name="Andrea Piroddi" userId="092f2e42-b741-4fca-80e7-54baf8c3ba32" providerId="ADAL" clId="{89C1F900-2332-AF44-9234-B64A93C5A177}" dt="2022-10-22T12:27:21.733" v="310" actId="478"/>
          <ac:picMkLst>
            <pc:docMk/>
            <pc:sldMk cId="1628426692" sldId="281"/>
            <ac:picMk id="4" creationId="{3920A890-58B7-A080-48CC-A04830652888}"/>
          </ac:picMkLst>
        </pc:picChg>
        <pc:picChg chg="add mod">
          <ac:chgData name="Andrea Piroddi" userId="092f2e42-b741-4fca-80e7-54baf8c3ba32" providerId="ADAL" clId="{89C1F900-2332-AF44-9234-B64A93C5A177}" dt="2022-10-21T16:05:22.185" v="56" actId="962"/>
          <ac:picMkLst>
            <pc:docMk/>
            <pc:sldMk cId="1628426692" sldId="281"/>
            <ac:picMk id="7" creationId="{DAD057D3-96F8-C23C-E4FE-13BECF934D5D}"/>
          </ac:picMkLst>
        </pc:picChg>
        <pc:picChg chg="add del mod">
          <ac:chgData name="Andrea Piroddi" userId="092f2e42-b741-4fca-80e7-54baf8c3ba32" providerId="ADAL" clId="{89C1F900-2332-AF44-9234-B64A93C5A177}" dt="2022-10-21T16:30:32.302" v="134" actId="21"/>
          <ac:picMkLst>
            <pc:docMk/>
            <pc:sldMk cId="1628426692" sldId="281"/>
            <ac:picMk id="19" creationId="{43D31869-C3D5-E505-6879-EFB9AFB68EC8}"/>
          </ac:picMkLst>
        </pc:picChg>
        <pc:cxnChg chg="add mod">
          <ac:chgData name="Andrea Piroddi" userId="092f2e42-b741-4fca-80e7-54baf8c3ba32" providerId="ADAL" clId="{89C1F900-2332-AF44-9234-B64A93C5A177}" dt="2022-10-21T16:06:49.217" v="81" actId="14100"/>
          <ac:cxnSpMkLst>
            <pc:docMk/>
            <pc:sldMk cId="1628426692" sldId="281"/>
            <ac:cxnSpMk id="9" creationId="{446E2DBC-3377-7525-EF85-56161DD053EC}"/>
          </ac:cxnSpMkLst>
        </pc:cxnChg>
      </pc:sldChg>
      <pc:sldChg chg="del">
        <pc:chgData name="Andrea Piroddi" userId="092f2e42-b741-4fca-80e7-54baf8c3ba32" providerId="ADAL" clId="{89C1F900-2332-AF44-9234-B64A93C5A177}" dt="2022-10-21T15:36:10.249" v="0" actId="2696"/>
        <pc:sldMkLst>
          <pc:docMk/>
          <pc:sldMk cId="813343675" sldId="282"/>
        </pc:sldMkLst>
      </pc:sldChg>
      <pc:sldChg chg="addSp delSp modSp new mod">
        <pc:chgData name="Andrea Piroddi" userId="092f2e42-b741-4fca-80e7-54baf8c3ba32" providerId="ADAL" clId="{89C1F900-2332-AF44-9234-B64A93C5A177}" dt="2022-10-22T12:27:43.788" v="311" actId="14100"/>
        <pc:sldMkLst>
          <pc:docMk/>
          <pc:sldMk cId="3406190746" sldId="282"/>
        </pc:sldMkLst>
        <pc:spChg chg="mod">
          <ac:chgData name="Andrea Piroddi" userId="092f2e42-b741-4fca-80e7-54baf8c3ba32" providerId="ADAL" clId="{89C1F900-2332-AF44-9234-B64A93C5A177}" dt="2022-10-21T16:46:18.525" v="273" actId="20577"/>
          <ac:spMkLst>
            <pc:docMk/>
            <pc:sldMk cId="3406190746" sldId="282"/>
            <ac:spMk id="2" creationId="{1CE821EA-F623-866D-E4EE-88BE37FA7049}"/>
          </ac:spMkLst>
        </pc:spChg>
        <pc:spChg chg="mod">
          <ac:chgData name="Andrea Piroddi" userId="092f2e42-b741-4fca-80e7-54baf8c3ba32" providerId="ADAL" clId="{89C1F900-2332-AF44-9234-B64A93C5A177}" dt="2022-10-22T12:27:43.788" v="311" actId="14100"/>
          <ac:spMkLst>
            <pc:docMk/>
            <pc:sldMk cId="3406190746" sldId="282"/>
            <ac:spMk id="3" creationId="{D4A9B15C-1BBE-EE12-883D-21DA6ADA8345}"/>
          </ac:spMkLst>
        </pc:spChg>
        <pc:picChg chg="add del mod">
          <ac:chgData name="Andrea Piroddi" userId="092f2e42-b741-4fca-80e7-54baf8c3ba32" providerId="ADAL" clId="{89C1F900-2332-AF44-9234-B64A93C5A177}" dt="2022-10-21T16:25:38.322" v="103" actId="21"/>
          <ac:picMkLst>
            <pc:docMk/>
            <pc:sldMk cId="3406190746" sldId="282"/>
            <ac:picMk id="5" creationId="{56081224-DB19-AFC0-6FBC-CDCC72F0078C}"/>
          </ac:picMkLst>
        </pc:picChg>
      </pc:sldChg>
      <pc:sldChg chg="del">
        <pc:chgData name="Andrea Piroddi" userId="092f2e42-b741-4fca-80e7-54baf8c3ba32" providerId="ADAL" clId="{89C1F900-2332-AF44-9234-B64A93C5A177}" dt="2022-10-21T15:36:10.249" v="0" actId="2696"/>
        <pc:sldMkLst>
          <pc:docMk/>
          <pc:sldMk cId="1551425941" sldId="283"/>
        </pc:sldMkLst>
      </pc:sldChg>
      <pc:sldChg chg="modSp new del mod">
        <pc:chgData name="Andrea Piroddi" userId="092f2e42-b741-4fca-80e7-54baf8c3ba32" providerId="ADAL" clId="{89C1F900-2332-AF44-9234-B64A93C5A177}" dt="2022-10-21T16:43:09.014" v="242" actId="2696"/>
        <pc:sldMkLst>
          <pc:docMk/>
          <pc:sldMk cId="4168460886" sldId="283"/>
        </pc:sldMkLst>
        <pc:spChg chg="mod">
          <ac:chgData name="Andrea Piroddi" userId="092f2e42-b741-4fca-80e7-54baf8c3ba32" providerId="ADAL" clId="{89C1F900-2332-AF44-9234-B64A93C5A177}" dt="2022-10-21T16:42:52.446" v="238" actId="21"/>
          <ac:spMkLst>
            <pc:docMk/>
            <pc:sldMk cId="4168460886" sldId="283"/>
            <ac:spMk id="3" creationId="{5870A93D-2601-DA28-D3EF-359A5F739379}"/>
          </ac:spMkLst>
        </pc:spChg>
      </pc:sldChg>
      <pc:sldChg chg="modSp new mod">
        <pc:chgData name="Andrea Piroddi" userId="092f2e42-b741-4fca-80e7-54baf8c3ba32" providerId="ADAL" clId="{89C1F900-2332-AF44-9234-B64A93C5A177}" dt="2022-10-21T16:46:27.368" v="284" actId="20577"/>
        <pc:sldMkLst>
          <pc:docMk/>
          <pc:sldMk cId="124104504" sldId="284"/>
        </pc:sldMkLst>
        <pc:spChg chg="mod">
          <ac:chgData name="Andrea Piroddi" userId="092f2e42-b741-4fca-80e7-54baf8c3ba32" providerId="ADAL" clId="{89C1F900-2332-AF44-9234-B64A93C5A177}" dt="2022-10-21T16:46:27.368" v="284" actId="20577"/>
          <ac:spMkLst>
            <pc:docMk/>
            <pc:sldMk cId="124104504" sldId="284"/>
            <ac:spMk id="2" creationId="{A41E53ED-41F2-F3D9-BC2C-CD8EEB5C9C6A}"/>
          </ac:spMkLst>
        </pc:spChg>
        <pc:spChg chg="mod">
          <ac:chgData name="Andrea Piroddi" userId="092f2e42-b741-4fca-80e7-54baf8c3ba32" providerId="ADAL" clId="{89C1F900-2332-AF44-9234-B64A93C5A177}" dt="2022-10-21T15:45:57.141" v="23" actId="20577"/>
          <ac:spMkLst>
            <pc:docMk/>
            <pc:sldMk cId="124104504" sldId="284"/>
            <ac:spMk id="3" creationId="{947E2660-E302-0F37-E4AF-624A2794349E}"/>
          </ac:spMkLst>
        </pc:spChg>
      </pc:sldChg>
      <pc:sldChg chg="del">
        <pc:chgData name="Andrea Piroddi" userId="092f2e42-b741-4fca-80e7-54baf8c3ba32" providerId="ADAL" clId="{89C1F900-2332-AF44-9234-B64A93C5A177}" dt="2022-10-21T15:36:10.249" v="0" actId="2696"/>
        <pc:sldMkLst>
          <pc:docMk/>
          <pc:sldMk cId="1753830092" sldId="284"/>
        </pc:sldMkLst>
      </pc:sldChg>
      <pc:sldChg chg="del">
        <pc:chgData name="Andrea Piroddi" userId="092f2e42-b741-4fca-80e7-54baf8c3ba32" providerId="ADAL" clId="{89C1F900-2332-AF44-9234-B64A93C5A177}" dt="2022-10-21T15:36:10.249" v="0" actId="2696"/>
        <pc:sldMkLst>
          <pc:docMk/>
          <pc:sldMk cId="1415143640" sldId="285"/>
        </pc:sldMkLst>
      </pc:sldChg>
      <pc:sldChg chg="modSp new mod">
        <pc:chgData name="Andrea Piroddi" userId="092f2e42-b741-4fca-80e7-54baf8c3ba32" providerId="ADAL" clId="{89C1F900-2332-AF44-9234-B64A93C5A177}" dt="2022-10-22T12:29:05.044" v="312"/>
        <pc:sldMkLst>
          <pc:docMk/>
          <pc:sldMk cId="3533169824" sldId="285"/>
        </pc:sldMkLst>
        <pc:spChg chg="mod">
          <ac:chgData name="Andrea Piroddi" userId="092f2e42-b741-4fca-80e7-54baf8c3ba32" providerId="ADAL" clId="{89C1F900-2332-AF44-9234-B64A93C5A177}" dt="2022-10-22T12:29:05.044" v="312"/>
          <ac:spMkLst>
            <pc:docMk/>
            <pc:sldMk cId="3533169824" sldId="285"/>
            <ac:spMk id="2" creationId="{18196AD9-3292-58C7-44D3-96765481C932}"/>
          </ac:spMkLst>
        </pc:spChg>
        <pc:spChg chg="mod">
          <ac:chgData name="Andrea Piroddi" userId="092f2e42-b741-4fca-80e7-54baf8c3ba32" providerId="ADAL" clId="{89C1F900-2332-AF44-9234-B64A93C5A177}" dt="2022-10-21T15:46:11.964" v="26" actId="21"/>
          <ac:spMkLst>
            <pc:docMk/>
            <pc:sldMk cId="3533169824" sldId="285"/>
            <ac:spMk id="3" creationId="{83E7F5C6-D088-D5CD-BC59-47E36E883084}"/>
          </ac:spMkLst>
        </pc:spChg>
      </pc:sldChg>
      <pc:sldChg chg="del">
        <pc:chgData name="Andrea Piroddi" userId="092f2e42-b741-4fca-80e7-54baf8c3ba32" providerId="ADAL" clId="{89C1F900-2332-AF44-9234-B64A93C5A177}" dt="2022-10-21T15:36:10.249" v="0" actId="2696"/>
        <pc:sldMkLst>
          <pc:docMk/>
          <pc:sldMk cId="2651135833" sldId="286"/>
        </pc:sldMkLst>
      </pc:sldChg>
      <pc:sldChg chg="modSp new mod">
        <pc:chgData name="Andrea Piroddi" userId="092f2e42-b741-4fca-80e7-54baf8c3ba32" providerId="ADAL" clId="{89C1F900-2332-AF44-9234-B64A93C5A177}" dt="2022-10-22T12:30:11.679" v="313"/>
        <pc:sldMkLst>
          <pc:docMk/>
          <pc:sldMk cId="3995378915" sldId="286"/>
        </pc:sldMkLst>
        <pc:spChg chg="mod">
          <ac:chgData name="Andrea Piroddi" userId="092f2e42-b741-4fca-80e7-54baf8c3ba32" providerId="ADAL" clId="{89C1F900-2332-AF44-9234-B64A93C5A177}" dt="2022-10-22T12:30:11.679" v="313"/>
          <ac:spMkLst>
            <pc:docMk/>
            <pc:sldMk cId="3995378915" sldId="286"/>
            <ac:spMk id="2" creationId="{15CB0893-3445-4E25-5A02-B286B634CE7D}"/>
          </ac:spMkLst>
        </pc:spChg>
        <pc:spChg chg="mod">
          <ac:chgData name="Andrea Piroddi" userId="092f2e42-b741-4fca-80e7-54baf8c3ba32" providerId="ADAL" clId="{89C1F900-2332-AF44-9234-B64A93C5A177}" dt="2022-10-21T16:48:15.836" v="300" actId="13926"/>
          <ac:spMkLst>
            <pc:docMk/>
            <pc:sldMk cId="3995378915" sldId="286"/>
            <ac:spMk id="3" creationId="{B92B304D-AA2B-196C-F37D-7FB913254909}"/>
          </ac:spMkLst>
        </pc:spChg>
      </pc:sldChg>
      <pc:sldChg chg="modSp new mod">
        <pc:chgData name="Andrea Piroddi" userId="092f2e42-b741-4fca-80e7-54baf8c3ba32" providerId="ADAL" clId="{89C1F900-2332-AF44-9234-B64A93C5A177}" dt="2022-10-22T12:30:14.957" v="314"/>
        <pc:sldMkLst>
          <pc:docMk/>
          <pc:sldMk cId="1392722409" sldId="287"/>
        </pc:sldMkLst>
        <pc:spChg chg="mod">
          <ac:chgData name="Andrea Piroddi" userId="092f2e42-b741-4fca-80e7-54baf8c3ba32" providerId="ADAL" clId="{89C1F900-2332-AF44-9234-B64A93C5A177}" dt="2022-10-22T12:30:14.957" v="314"/>
          <ac:spMkLst>
            <pc:docMk/>
            <pc:sldMk cId="1392722409" sldId="287"/>
            <ac:spMk id="2" creationId="{EE84B3D0-0E9B-4C20-0D5E-D0844EE1FDED}"/>
          </ac:spMkLst>
        </pc:spChg>
        <pc:spChg chg="mod">
          <ac:chgData name="Andrea Piroddi" userId="092f2e42-b741-4fca-80e7-54baf8c3ba32" providerId="ADAL" clId="{89C1F900-2332-AF44-9234-B64A93C5A177}" dt="2022-10-21T16:48:37.710" v="305" actId="13926"/>
          <ac:spMkLst>
            <pc:docMk/>
            <pc:sldMk cId="1392722409" sldId="287"/>
            <ac:spMk id="3" creationId="{44B25602-68FA-7174-A651-4215F1A19564}"/>
          </ac:spMkLst>
        </pc:spChg>
      </pc:sldChg>
      <pc:sldChg chg="del">
        <pc:chgData name="Andrea Piroddi" userId="092f2e42-b741-4fca-80e7-54baf8c3ba32" providerId="ADAL" clId="{89C1F900-2332-AF44-9234-B64A93C5A177}" dt="2022-10-21T15:36:10.249" v="0" actId="2696"/>
        <pc:sldMkLst>
          <pc:docMk/>
          <pc:sldMk cId="4131320813" sldId="287"/>
        </pc:sldMkLst>
      </pc:sldChg>
      <pc:sldChg chg="addSp delSp modSp new mod">
        <pc:chgData name="Andrea Piroddi" userId="092f2e42-b741-4fca-80e7-54baf8c3ba32" providerId="ADAL" clId="{89C1F900-2332-AF44-9234-B64A93C5A177}" dt="2022-10-22T12:39:09.610" v="456" actId="13822"/>
        <pc:sldMkLst>
          <pc:docMk/>
          <pc:sldMk cId="3798052801" sldId="288"/>
        </pc:sldMkLst>
        <pc:spChg chg="mod">
          <ac:chgData name="Andrea Piroddi" userId="092f2e42-b741-4fca-80e7-54baf8c3ba32" providerId="ADAL" clId="{89C1F900-2332-AF44-9234-B64A93C5A177}" dt="2022-10-22T12:31:31.434" v="317" actId="14100"/>
          <ac:spMkLst>
            <pc:docMk/>
            <pc:sldMk cId="3798052801" sldId="288"/>
            <ac:spMk id="2" creationId="{B9C00855-5CC6-F3C6-55DC-4F0FDC2FDCF9}"/>
          </ac:spMkLst>
        </pc:spChg>
        <pc:spChg chg="mod">
          <ac:chgData name="Andrea Piroddi" userId="092f2e42-b741-4fca-80e7-54baf8c3ba32" providerId="ADAL" clId="{89C1F900-2332-AF44-9234-B64A93C5A177}" dt="2022-10-22T12:38:31.240" v="449" actId="1076"/>
          <ac:spMkLst>
            <pc:docMk/>
            <pc:sldMk cId="3798052801" sldId="288"/>
            <ac:spMk id="3" creationId="{E7D4A9F5-650F-DAC9-C61E-6794DCA9A72A}"/>
          </ac:spMkLst>
        </pc:spChg>
        <pc:spChg chg="add mod">
          <ac:chgData name="Andrea Piroddi" userId="092f2e42-b741-4fca-80e7-54baf8c3ba32" providerId="ADAL" clId="{89C1F900-2332-AF44-9234-B64A93C5A177}" dt="2022-10-22T12:38:34.659" v="450" actId="1076"/>
          <ac:spMkLst>
            <pc:docMk/>
            <pc:sldMk cId="3798052801" sldId="288"/>
            <ac:spMk id="6" creationId="{FECE57D8-FBC4-66E2-ECFD-9D415EF48DA6}"/>
          </ac:spMkLst>
        </pc:spChg>
        <pc:spChg chg="add mod">
          <ac:chgData name="Andrea Piroddi" userId="092f2e42-b741-4fca-80e7-54baf8c3ba32" providerId="ADAL" clId="{89C1F900-2332-AF44-9234-B64A93C5A177}" dt="2022-10-22T12:39:00.149" v="454" actId="207"/>
          <ac:spMkLst>
            <pc:docMk/>
            <pc:sldMk cId="3798052801" sldId="288"/>
            <ac:spMk id="9" creationId="{F1078E8B-9577-C167-E63E-972439373464}"/>
          </ac:spMkLst>
        </pc:spChg>
        <pc:picChg chg="add del mod">
          <ac:chgData name="Andrea Piroddi" userId="092f2e42-b741-4fca-80e7-54baf8c3ba32" providerId="ADAL" clId="{89C1F900-2332-AF44-9234-B64A93C5A177}" dt="2022-10-21T16:31:48.357" v="137" actId="478"/>
          <ac:picMkLst>
            <pc:docMk/>
            <pc:sldMk cId="3798052801" sldId="288"/>
            <ac:picMk id="4" creationId="{9A9317E5-857D-8AB6-B417-66C9F967B890}"/>
          </ac:picMkLst>
        </pc:picChg>
        <pc:picChg chg="add mod">
          <ac:chgData name="Andrea Piroddi" userId="092f2e42-b741-4fca-80e7-54baf8c3ba32" providerId="ADAL" clId="{89C1F900-2332-AF44-9234-B64A93C5A177}" dt="2022-10-22T12:31:41.089" v="319" actId="1076"/>
          <ac:picMkLst>
            <pc:docMk/>
            <pc:sldMk cId="3798052801" sldId="288"/>
            <ac:picMk id="5" creationId="{F5359C1D-6138-33B3-C1DF-0487FF26AA8A}"/>
          </ac:picMkLst>
        </pc:picChg>
        <pc:picChg chg="add del mod">
          <ac:chgData name="Andrea Piroddi" userId="092f2e42-b741-4fca-80e7-54baf8c3ba32" providerId="ADAL" clId="{89C1F900-2332-AF44-9234-B64A93C5A177}" dt="2022-10-21T16:33:46.665" v="143" actId="21"/>
          <ac:picMkLst>
            <pc:docMk/>
            <pc:sldMk cId="3798052801" sldId="288"/>
            <ac:picMk id="6" creationId="{826DE850-3BFE-1D9E-08C7-A232B848802F}"/>
          </ac:picMkLst>
        </pc:picChg>
        <pc:cxnChg chg="add mod">
          <ac:chgData name="Andrea Piroddi" userId="092f2e42-b741-4fca-80e7-54baf8c3ba32" providerId="ADAL" clId="{89C1F900-2332-AF44-9234-B64A93C5A177}" dt="2022-10-22T12:39:09.610" v="456" actId="13822"/>
          <ac:cxnSpMkLst>
            <pc:docMk/>
            <pc:sldMk cId="3798052801" sldId="288"/>
            <ac:cxnSpMk id="8" creationId="{C65B2218-5F78-E3B3-998E-D8F504C895EA}"/>
          </ac:cxnSpMkLst>
        </pc:cxnChg>
      </pc:sldChg>
      <pc:sldChg chg="addSp delSp modSp new mod">
        <pc:chgData name="Andrea Piroddi" userId="092f2e42-b741-4fca-80e7-54baf8c3ba32" providerId="ADAL" clId="{89C1F900-2332-AF44-9234-B64A93C5A177}" dt="2022-10-22T12:39:51.060" v="469" actId="13926"/>
        <pc:sldMkLst>
          <pc:docMk/>
          <pc:sldMk cId="3097991187" sldId="289"/>
        </pc:sldMkLst>
        <pc:spChg chg="mod">
          <ac:chgData name="Andrea Piroddi" userId="092f2e42-b741-4fca-80e7-54baf8c3ba32" providerId="ADAL" clId="{89C1F900-2332-AF44-9234-B64A93C5A177}" dt="2022-10-22T12:39:24.498" v="457"/>
          <ac:spMkLst>
            <pc:docMk/>
            <pc:sldMk cId="3097991187" sldId="289"/>
            <ac:spMk id="2" creationId="{57ADCDA5-366B-4D56-68BA-E09ED383CE46}"/>
          </ac:spMkLst>
        </pc:spChg>
        <pc:spChg chg="mod">
          <ac:chgData name="Andrea Piroddi" userId="092f2e42-b741-4fca-80e7-54baf8c3ba32" providerId="ADAL" clId="{89C1F900-2332-AF44-9234-B64A93C5A177}" dt="2022-10-22T12:39:51.060" v="469" actId="13926"/>
          <ac:spMkLst>
            <pc:docMk/>
            <pc:sldMk cId="3097991187" sldId="289"/>
            <ac:spMk id="3" creationId="{BC2A3916-453B-B3D5-C4CE-197137427942}"/>
          </ac:spMkLst>
        </pc:spChg>
        <pc:spChg chg="add mod">
          <ac:chgData name="Andrea Piroddi" userId="092f2e42-b741-4fca-80e7-54baf8c3ba32" providerId="ADAL" clId="{89C1F900-2332-AF44-9234-B64A93C5A177}" dt="2022-10-21T16:34:32.990" v="156" actId="207"/>
          <ac:spMkLst>
            <pc:docMk/>
            <pc:sldMk cId="3097991187" sldId="289"/>
            <ac:spMk id="5" creationId="{C1AC29B8-D46B-6EBB-3EAD-1026C7F09035}"/>
          </ac:spMkLst>
        </pc:spChg>
        <pc:spChg chg="add mod">
          <ac:chgData name="Andrea Piroddi" userId="092f2e42-b741-4fca-80e7-54baf8c3ba32" providerId="ADAL" clId="{89C1F900-2332-AF44-9234-B64A93C5A177}" dt="2022-10-21T16:37:21.251" v="215" actId="1036"/>
          <ac:spMkLst>
            <pc:docMk/>
            <pc:sldMk cId="3097991187" sldId="289"/>
            <ac:spMk id="15" creationId="{5FFE63E6-3505-28A9-6E81-F6737D77FE60}"/>
          </ac:spMkLst>
        </pc:spChg>
        <pc:picChg chg="add mod">
          <ac:chgData name="Andrea Piroddi" userId="092f2e42-b741-4fca-80e7-54baf8c3ba32" providerId="ADAL" clId="{89C1F900-2332-AF44-9234-B64A93C5A177}" dt="2022-10-21T16:34:03.314" v="150" actId="1076"/>
          <ac:picMkLst>
            <pc:docMk/>
            <pc:sldMk cId="3097991187" sldId="289"/>
            <ac:picMk id="4" creationId="{AF467E19-4AF9-9FC2-0645-5FD6EFAF0A30}"/>
          </ac:picMkLst>
        </pc:picChg>
        <pc:picChg chg="add del mod">
          <ac:chgData name="Andrea Piroddi" userId="092f2e42-b741-4fca-80e7-54baf8c3ba32" providerId="ADAL" clId="{89C1F900-2332-AF44-9234-B64A93C5A177}" dt="2022-10-21T16:35:49.061" v="161" actId="478"/>
          <ac:picMkLst>
            <pc:docMk/>
            <pc:sldMk cId="3097991187" sldId="289"/>
            <ac:picMk id="9" creationId="{B3794570-039D-3420-DAF6-2E505229B8F7}"/>
          </ac:picMkLst>
        </pc:picChg>
        <pc:picChg chg="add mod">
          <ac:chgData name="Andrea Piroddi" userId="092f2e42-b741-4fca-80e7-54baf8c3ba32" providerId="ADAL" clId="{89C1F900-2332-AF44-9234-B64A93C5A177}" dt="2022-10-21T16:36:21.722" v="168" actId="1076"/>
          <ac:picMkLst>
            <pc:docMk/>
            <pc:sldMk cId="3097991187" sldId="289"/>
            <ac:picMk id="11" creationId="{67481686-DD24-B6E1-15F5-BA155C275BB3}"/>
          </ac:picMkLst>
        </pc:picChg>
        <pc:cxnChg chg="add">
          <ac:chgData name="Andrea Piroddi" userId="092f2e42-b741-4fca-80e7-54baf8c3ba32" providerId="ADAL" clId="{89C1F900-2332-AF44-9234-B64A93C5A177}" dt="2022-10-21T16:34:44.296" v="157" actId="11529"/>
          <ac:cxnSpMkLst>
            <pc:docMk/>
            <pc:sldMk cId="3097991187" sldId="289"/>
            <ac:cxnSpMk id="7" creationId="{63B6285E-57BA-8284-5D24-2EE510A04957}"/>
          </ac:cxnSpMkLst>
        </pc:cxnChg>
        <pc:cxnChg chg="add mod">
          <ac:chgData name="Andrea Piroddi" userId="092f2e42-b741-4fca-80e7-54baf8c3ba32" providerId="ADAL" clId="{89C1F900-2332-AF44-9234-B64A93C5A177}" dt="2022-10-21T16:37:03.710" v="210" actId="14100"/>
          <ac:cxnSpMkLst>
            <pc:docMk/>
            <pc:sldMk cId="3097991187" sldId="289"/>
            <ac:cxnSpMk id="13" creationId="{93DCBC20-AE80-E30A-CCD3-451775F5B45C}"/>
          </ac:cxnSpMkLst>
        </pc:cxnChg>
      </pc:sldChg>
      <pc:sldChg chg="addSp modSp new mod">
        <pc:chgData name="Andrea Piroddi" userId="092f2e42-b741-4fca-80e7-54baf8c3ba32" providerId="ADAL" clId="{89C1F900-2332-AF44-9234-B64A93C5A177}" dt="2022-10-22T12:42:30.249" v="494" actId="13926"/>
        <pc:sldMkLst>
          <pc:docMk/>
          <pc:sldMk cId="750382791" sldId="290"/>
        </pc:sldMkLst>
        <pc:spChg chg="mod">
          <ac:chgData name="Andrea Piroddi" userId="092f2e42-b741-4fca-80e7-54baf8c3ba32" providerId="ADAL" clId="{89C1F900-2332-AF44-9234-B64A93C5A177}" dt="2022-10-22T12:40:17.025" v="471" actId="1076"/>
          <ac:spMkLst>
            <pc:docMk/>
            <pc:sldMk cId="750382791" sldId="290"/>
            <ac:spMk id="2" creationId="{29726F01-00DC-83DE-70FB-E95919AE83D1}"/>
          </ac:spMkLst>
        </pc:spChg>
        <pc:spChg chg="mod">
          <ac:chgData name="Andrea Piroddi" userId="092f2e42-b741-4fca-80e7-54baf8c3ba32" providerId="ADAL" clId="{89C1F900-2332-AF44-9234-B64A93C5A177}" dt="2022-10-22T12:42:30.249" v="494" actId="13926"/>
          <ac:spMkLst>
            <pc:docMk/>
            <pc:sldMk cId="750382791" sldId="290"/>
            <ac:spMk id="3" creationId="{78B1118D-76CB-AC22-A29A-8B1087F44B8B}"/>
          </ac:spMkLst>
        </pc:spChg>
        <pc:picChg chg="add mod">
          <ac:chgData name="Andrea Piroddi" userId="092f2e42-b741-4fca-80e7-54baf8c3ba32" providerId="ADAL" clId="{89C1F900-2332-AF44-9234-B64A93C5A177}" dt="2022-10-22T12:41:57.836" v="484" actId="1076"/>
          <ac:picMkLst>
            <pc:docMk/>
            <pc:sldMk cId="750382791" sldId="290"/>
            <ac:picMk id="5" creationId="{3A5CFF4D-AF40-5A93-7816-B1AC91FC9822}"/>
          </ac:picMkLst>
        </pc:picChg>
      </pc:sldChg>
      <pc:sldChg chg="addSp modSp new mod">
        <pc:chgData name="Andrea Piroddi" userId="092f2e42-b741-4fca-80e7-54baf8c3ba32" providerId="ADAL" clId="{89C1F900-2332-AF44-9234-B64A93C5A177}" dt="2022-10-22T12:45:14.430" v="527" actId="20577"/>
        <pc:sldMkLst>
          <pc:docMk/>
          <pc:sldMk cId="2306868096" sldId="291"/>
        </pc:sldMkLst>
        <pc:spChg chg="mod">
          <ac:chgData name="Andrea Piroddi" userId="092f2e42-b741-4fca-80e7-54baf8c3ba32" providerId="ADAL" clId="{89C1F900-2332-AF44-9234-B64A93C5A177}" dt="2022-10-22T12:42:46.082" v="495"/>
          <ac:spMkLst>
            <pc:docMk/>
            <pc:sldMk cId="2306868096" sldId="291"/>
            <ac:spMk id="2" creationId="{7A9207F6-28C1-1393-CA9F-349653F709DF}"/>
          </ac:spMkLst>
        </pc:spChg>
        <pc:spChg chg="mod">
          <ac:chgData name="Andrea Piroddi" userId="092f2e42-b741-4fca-80e7-54baf8c3ba32" providerId="ADAL" clId="{89C1F900-2332-AF44-9234-B64A93C5A177}" dt="2022-10-22T12:45:14.430" v="527" actId="20577"/>
          <ac:spMkLst>
            <pc:docMk/>
            <pc:sldMk cId="2306868096" sldId="291"/>
            <ac:spMk id="3" creationId="{7BC694ED-0F1B-5356-F66C-6EEB05480DAE}"/>
          </ac:spMkLst>
        </pc:spChg>
        <pc:picChg chg="add mod">
          <ac:chgData name="Andrea Piroddi" userId="092f2e42-b741-4fca-80e7-54baf8c3ba32" providerId="ADAL" clId="{89C1F900-2332-AF44-9234-B64A93C5A177}" dt="2022-10-22T12:43:17.733" v="498" actId="1076"/>
          <ac:picMkLst>
            <pc:docMk/>
            <pc:sldMk cId="2306868096" sldId="291"/>
            <ac:picMk id="5" creationId="{E4341268-CF14-DCA2-A48A-44D364B1E39A}"/>
          </ac:picMkLst>
        </pc:picChg>
      </pc:sldChg>
      <pc:sldChg chg="modSp new mod">
        <pc:chgData name="Andrea Piroddi" userId="092f2e42-b741-4fca-80e7-54baf8c3ba32" providerId="ADAL" clId="{89C1F900-2332-AF44-9234-B64A93C5A177}" dt="2022-10-22T12:46:44.608" v="563"/>
        <pc:sldMkLst>
          <pc:docMk/>
          <pc:sldMk cId="2226056950" sldId="292"/>
        </pc:sldMkLst>
        <pc:spChg chg="mod">
          <ac:chgData name="Andrea Piroddi" userId="092f2e42-b741-4fca-80e7-54baf8c3ba32" providerId="ADAL" clId="{89C1F900-2332-AF44-9234-B64A93C5A177}" dt="2022-10-22T12:46:44.608" v="563"/>
          <ac:spMkLst>
            <pc:docMk/>
            <pc:sldMk cId="2226056950" sldId="292"/>
            <ac:spMk id="2" creationId="{C5FDD4CE-BB50-7B43-2971-AA11DF66FDAC}"/>
          </ac:spMkLst>
        </pc:spChg>
        <pc:spChg chg="mod">
          <ac:chgData name="Andrea Piroddi" userId="092f2e42-b741-4fca-80e7-54baf8c3ba32" providerId="ADAL" clId="{89C1F900-2332-AF44-9234-B64A93C5A177}" dt="2022-10-22T12:46:29.840" v="562" actId="14100"/>
          <ac:spMkLst>
            <pc:docMk/>
            <pc:sldMk cId="2226056950" sldId="292"/>
            <ac:spMk id="3" creationId="{B8FADBE7-C974-C3B0-26C7-95C2CD5599EE}"/>
          </ac:spMkLst>
        </pc:spChg>
      </pc:sldChg>
      <pc:sldChg chg="modSp new mod">
        <pc:chgData name="Andrea Piroddi" userId="092f2e42-b741-4fca-80e7-54baf8c3ba32" providerId="ADAL" clId="{89C1F900-2332-AF44-9234-B64A93C5A177}" dt="2022-10-22T12:46:22.624" v="560" actId="21"/>
        <pc:sldMkLst>
          <pc:docMk/>
          <pc:sldMk cId="1447478642" sldId="293"/>
        </pc:sldMkLst>
        <pc:spChg chg="mod">
          <ac:chgData name="Andrea Piroddi" userId="092f2e42-b741-4fca-80e7-54baf8c3ba32" providerId="ADAL" clId="{89C1F900-2332-AF44-9234-B64A93C5A177}" dt="2022-10-22T12:46:22.624" v="560" actId="21"/>
          <ac:spMkLst>
            <pc:docMk/>
            <pc:sldMk cId="1447478642" sldId="293"/>
            <ac:spMk id="3" creationId="{8DBE2F16-6719-7C31-3377-43F8994D0680}"/>
          </ac:spMkLst>
        </pc:spChg>
      </pc:sldChg>
      <pc:sldChg chg="addSp delSp modSp new mod">
        <pc:chgData name="Andrea Piroddi" userId="092f2e42-b741-4fca-80e7-54baf8c3ba32" providerId="ADAL" clId="{89C1F900-2332-AF44-9234-B64A93C5A177}" dt="2022-10-22T12:53:36.654" v="608" actId="478"/>
        <pc:sldMkLst>
          <pc:docMk/>
          <pc:sldMk cId="144527358" sldId="294"/>
        </pc:sldMkLst>
        <pc:spChg chg="mod">
          <ac:chgData name="Andrea Piroddi" userId="092f2e42-b741-4fca-80e7-54baf8c3ba32" providerId="ADAL" clId="{89C1F900-2332-AF44-9234-B64A93C5A177}" dt="2022-10-22T12:48:42.837" v="596" actId="20577"/>
          <ac:spMkLst>
            <pc:docMk/>
            <pc:sldMk cId="144527358" sldId="294"/>
            <ac:spMk id="2" creationId="{F087F75F-FF10-7C04-9A02-1478EB66AB56}"/>
          </ac:spMkLst>
        </pc:spChg>
        <pc:spChg chg="del mod">
          <ac:chgData name="Andrea Piroddi" userId="092f2e42-b741-4fca-80e7-54baf8c3ba32" providerId="ADAL" clId="{89C1F900-2332-AF44-9234-B64A93C5A177}" dt="2022-10-22T12:53:32.896" v="607" actId="478"/>
          <ac:spMkLst>
            <pc:docMk/>
            <pc:sldMk cId="144527358" sldId="294"/>
            <ac:spMk id="3" creationId="{529FB15C-4A0B-9113-51E5-848F95DA9239}"/>
          </ac:spMkLst>
        </pc:spChg>
        <pc:spChg chg="add del">
          <ac:chgData name="Andrea Piroddi" userId="092f2e42-b741-4fca-80e7-54baf8c3ba32" providerId="ADAL" clId="{89C1F900-2332-AF44-9234-B64A93C5A177}" dt="2022-10-22T12:52:35.016" v="601" actId="478"/>
          <ac:spMkLst>
            <pc:docMk/>
            <pc:sldMk cId="144527358" sldId="294"/>
            <ac:spMk id="5" creationId="{1ED81462-E901-1456-915D-452C32E5B8C6}"/>
          </ac:spMkLst>
        </pc:spChg>
        <pc:spChg chg="add del mod">
          <ac:chgData name="Andrea Piroddi" userId="092f2e42-b741-4fca-80e7-54baf8c3ba32" providerId="ADAL" clId="{89C1F900-2332-AF44-9234-B64A93C5A177}" dt="2022-10-22T12:53:36.654" v="608" actId="478"/>
          <ac:spMkLst>
            <pc:docMk/>
            <pc:sldMk cId="144527358" sldId="294"/>
            <ac:spMk id="9" creationId="{048C44E5-EF7E-1C49-8F26-9791C2730A5C}"/>
          </ac:spMkLst>
        </pc:spChg>
        <pc:picChg chg="add mod">
          <ac:chgData name="Andrea Piroddi" userId="092f2e42-b741-4fca-80e7-54baf8c3ba32" providerId="ADAL" clId="{89C1F900-2332-AF44-9234-B64A93C5A177}" dt="2022-10-22T12:53:24.323" v="605"/>
          <ac:picMkLst>
            <pc:docMk/>
            <pc:sldMk cId="144527358" sldId="294"/>
            <ac:picMk id="7" creationId="{99A3BD22-0503-81AC-4F8A-17CEBD1E1485}"/>
          </ac:picMkLst>
        </pc:picChg>
      </pc:sldChg>
      <pc:sldChg chg="addSp delSp modSp new mod">
        <pc:chgData name="Andrea Piroddi" userId="092f2e42-b741-4fca-80e7-54baf8c3ba32" providerId="ADAL" clId="{89C1F900-2332-AF44-9234-B64A93C5A177}" dt="2022-10-22T12:59:06.317" v="648" actId="14100"/>
        <pc:sldMkLst>
          <pc:docMk/>
          <pc:sldMk cId="647915096" sldId="295"/>
        </pc:sldMkLst>
        <pc:spChg chg="add del mod">
          <ac:chgData name="Andrea Piroddi" userId="092f2e42-b741-4fca-80e7-54baf8c3ba32" providerId="ADAL" clId="{89C1F900-2332-AF44-9234-B64A93C5A177}" dt="2022-10-22T12:56:49.411" v="646" actId="20577"/>
          <ac:spMkLst>
            <pc:docMk/>
            <pc:sldMk cId="647915096" sldId="295"/>
            <ac:spMk id="2" creationId="{3F226A72-044E-F807-AA42-B796D2DF8DE2}"/>
          </ac:spMkLst>
        </pc:spChg>
        <pc:spChg chg="del mod">
          <ac:chgData name="Andrea Piroddi" userId="092f2e42-b741-4fca-80e7-54baf8c3ba32" providerId="ADAL" clId="{89C1F900-2332-AF44-9234-B64A93C5A177}" dt="2022-10-22T12:56:32.345" v="616" actId="478"/>
          <ac:spMkLst>
            <pc:docMk/>
            <pc:sldMk cId="647915096" sldId="295"/>
            <ac:spMk id="3" creationId="{B2FB01AD-F53A-8CD3-4796-266F45EF3877}"/>
          </ac:spMkLst>
        </pc:spChg>
        <pc:spChg chg="add del mod">
          <ac:chgData name="Andrea Piroddi" userId="092f2e42-b741-4fca-80e7-54baf8c3ba32" providerId="ADAL" clId="{89C1F900-2332-AF44-9234-B64A93C5A177}" dt="2022-10-22T12:56:36.074" v="617" actId="478"/>
          <ac:spMkLst>
            <pc:docMk/>
            <pc:sldMk cId="647915096" sldId="295"/>
            <ac:spMk id="7" creationId="{86D00B44-FC75-FB88-8F08-67F40E0A3FA8}"/>
          </ac:spMkLst>
        </pc:spChg>
        <pc:picChg chg="add mod">
          <ac:chgData name="Andrea Piroddi" userId="092f2e42-b741-4fca-80e7-54baf8c3ba32" providerId="ADAL" clId="{89C1F900-2332-AF44-9234-B64A93C5A177}" dt="2022-10-22T12:59:06.317" v="648" actId="14100"/>
          <ac:picMkLst>
            <pc:docMk/>
            <pc:sldMk cId="647915096" sldId="295"/>
            <ac:picMk id="5" creationId="{4CB2FDA9-3F44-8B2D-7330-0D8CDB3F443D}"/>
          </ac:picMkLst>
        </pc:picChg>
      </pc:sldChg>
      <pc:sldChg chg="addSp delSp modSp new mod ord">
        <pc:chgData name="Andrea Piroddi" userId="092f2e42-b741-4fca-80e7-54baf8c3ba32" providerId="ADAL" clId="{89C1F900-2332-AF44-9234-B64A93C5A177}" dt="2022-10-22T13:01:53.267" v="658"/>
        <pc:sldMkLst>
          <pc:docMk/>
          <pc:sldMk cId="570667643" sldId="296"/>
        </pc:sldMkLst>
        <pc:spChg chg="mod">
          <ac:chgData name="Andrea Piroddi" userId="092f2e42-b741-4fca-80e7-54baf8c3ba32" providerId="ADAL" clId="{89C1F900-2332-AF44-9234-B64A93C5A177}" dt="2022-10-22T12:59:23.877" v="651" actId="20577"/>
          <ac:spMkLst>
            <pc:docMk/>
            <pc:sldMk cId="570667643" sldId="296"/>
            <ac:spMk id="2" creationId="{5F043149-F84B-9CE0-FC09-CD412971AEF1}"/>
          </ac:spMkLst>
        </pc:spChg>
        <pc:spChg chg="del">
          <ac:chgData name="Andrea Piroddi" userId="092f2e42-b741-4fca-80e7-54baf8c3ba32" providerId="ADAL" clId="{89C1F900-2332-AF44-9234-B64A93C5A177}" dt="2022-10-22T13:01:15.814" v="652" actId="478"/>
          <ac:spMkLst>
            <pc:docMk/>
            <pc:sldMk cId="570667643" sldId="296"/>
            <ac:spMk id="3" creationId="{18DFEA3F-D348-35FE-C2DD-1DDE856D837B}"/>
          </ac:spMkLst>
        </pc:spChg>
        <pc:spChg chg="add del">
          <ac:chgData name="Andrea Piroddi" userId="092f2e42-b741-4fca-80e7-54baf8c3ba32" providerId="ADAL" clId="{89C1F900-2332-AF44-9234-B64A93C5A177}" dt="2022-10-22T13:01:21.158" v="654" actId="478"/>
          <ac:spMkLst>
            <pc:docMk/>
            <pc:sldMk cId="570667643" sldId="296"/>
            <ac:spMk id="5" creationId="{01E1F293-4065-29CE-3531-06A36F8B0EAE}"/>
          </ac:spMkLst>
        </pc:spChg>
        <pc:picChg chg="add mod">
          <ac:chgData name="Andrea Piroddi" userId="092f2e42-b741-4fca-80e7-54baf8c3ba32" providerId="ADAL" clId="{89C1F900-2332-AF44-9234-B64A93C5A177}" dt="2022-10-22T13:01:53.267" v="658"/>
          <ac:picMkLst>
            <pc:docMk/>
            <pc:sldMk cId="570667643" sldId="296"/>
            <ac:picMk id="7" creationId="{625F371A-7563-550A-BA8C-F6C9780958D8}"/>
          </ac:picMkLst>
        </pc:picChg>
      </pc:sldChg>
      <pc:sldChg chg="addSp delSp modSp new mod ord">
        <pc:chgData name="Andrea Piroddi" userId="092f2e42-b741-4fca-80e7-54baf8c3ba32" providerId="ADAL" clId="{89C1F900-2332-AF44-9234-B64A93C5A177}" dt="2022-10-22T13:05:04.383" v="684"/>
        <pc:sldMkLst>
          <pc:docMk/>
          <pc:sldMk cId="2594567104" sldId="297"/>
        </pc:sldMkLst>
        <pc:spChg chg="mod">
          <ac:chgData name="Andrea Piroddi" userId="092f2e42-b741-4fca-80e7-54baf8c3ba32" providerId="ADAL" clId="{89C1F900-2332-AF44-9234-B64A93C5A177}" dt="2022-10-22T13:04:33.806" v="683" actId="1076"/>
          <ac:spMkLst>
            <pc:docMk/>
            <pc:sldMk cId="2594567104" sldId="297"/>
            <ac:spMk id="2" creationId="{BF1E7F24-8A2D-17B7-EFD3-EFF1B93CF135}"/>
          </ac:spMkLst>
        </pc:spChg>
        <pc:spChg chg="del">
          <ac:chgData name="Andrea Piroddi" userId="092f2e42-b741-4fca-80e7-54baf8c3ba32" providerId="ADAL" clId="{89C1F900-2332-AF44-9234-B64A93C5A177}" dt="2022-10-22T13:04:15.628" v="680" actId="478"/>
          <ac:spMkLst>
            <pc:docMk/>
            <pc:sldMk cId="2594567104" sldId="297"/>
            <ac:spMk id="3" creationId="{57BFFDDD-B764-F2E4-3129-478E3FF6D788}"/>
          </ac:spMkLst>
        </pc:spChg>
        <pc:picChg chg="add mod">
          <ac:chgData name="Andrea Piroddi" userId="092f2e42-b741-4fca-80e7-54baf8c3ba32" providerId="ADAL" clId="{89C1F900-2332-AF44-9234-B64A93C5A177}" dt="2022-10-22T13:05:04.383" v="684"/>
          <ac:picMkLst>
            <pc:docMk/>
            <pc:sldMk cId="2594567104" sldId="297"/>
            <ac:picMk id="5" creationId="{BE5717DF-0E5B-9EED-1783-D9CBC2402066}"/>
          </ac:picMkLst>
        </pc:picChg>
      </pc:sldChg>
      <pc:sldChg chg="new del">
        <pc:chgData name="Andrea Piroddi" userId="092f2e42-b741-4fca-80e7-54baf8c3ba32" providerId="ADAL" clId="{89C1F900-2332-AF44-9234-B64A93C5A177}" dt="2022-10-22T13:02:11.258" v="660" actId="680"/>
        <pc:sldMkLst>
          <pc:docMk/>
          <pc:sldMk cId="2685727532" sldId="297"/>
        </pc:sldMkLst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COPERT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0" hasCustomPrompt="1"/>
          </p:nvPr>
        </p:nvSpPr>
        <p:spPr>
          <a:xfrm>
            <a:off x="4751851" y="548680"/>
            <a:ext cx="6913364" cy="4536504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36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Fare clic per inserire </a:t>
            </a:r>
          </a:p>
          <a:p>
            <a:pPr lvl="0"/>
            <a:r>
              <a:rPr lang="it-IT" dirty="0"/>
              <a:t>il titolo della presentazione</a:t>
            </a:r>
          </a:p>
        </p:txBody>
      </p:sp>
      <p:sp>
        <p:nvSpPr>
          <p:cNvPr id="6" name="Segnaposto testo 5"/>
          <p:cNvSpPr>
            <a:spLocks noGrp="1"/>
          </p:cNvSpPr>
          <p:nvPr>
            <p:ph type="body" sz="quarter" idx="11" hasCustomPrompt="1"/>
          </p:nvPr>
        </p:nvSpPr>
        <p:spPr>
          <a:xfrm>
            <a:off x="4751917" y="5379814"/>
            <a:ext cx="7008283" cy="4254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Nome Cognome</a:t>
            </a:r>
          </a:p>
        </p:txBody>
      </p:sp>
      <p:sp>
        <p:nvSpPr>
          <p:cNvPr id="8" name="Segnaposto testo 7"/>
          <p:cNvSpPr>
            <a:spLocks noGrp="1"/>
          </p:cNvSpPr>
          <p:nvPr>
            <p:ph type="body" sz="quarter" idx="12" hasCustomPrompt="1"/>
          </p:nvPr>
        </p:nvSpPr>
        <p:spPr>
          <a:xfrm>
            <a:off x="4751918" y="5877942"/>
            <a:ext cx="7105649" cy="79141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Dipartimento/Struttura </a:t>
            </a:r>
            <a:r>
              <a:rPr lang="it-IT" dirty="0" err="1"/>
              <a:t>xxxxxx</a:t>
            </a:r>
            <a:r>
              <a:rPr lang="it-IT" dirty="0"/>
              <a:t> </a:t>
            </a:r>
            <a:r>
              <a:rPr lang="it-IT" dirty="0" err="1"/>
              <a:t>xxxxxxxxxxxx</a:t>
            </a:r>
            <a:r>
              <a:rPr lang="it-IT" dirty="0"/>
              <a:t> </a:t>
            </a:r>
            <a:r>
              <a:rPr lang="it-IT" dirty="0" err="1"/>
              <a:t>xxxxxxxx</a:t>
            </a:r>
            <a:r>
              <a:rPr lang="it-IT" dirty="0"/>
              <a:t> </a:t>
            </a:r>
            <a:r>
              <a:rPr lang="it-IT" dirty="0" err="1"/>
              <a:t>xxxxx</a:t>
            </a:r>
            <a:r>
              <a:rPr lang="it-IT" dirty="0"/>
              <a:t> </a:t>
            </a:r>
            <a:r>
              <a:rPr lang="it-IT" dirty="0" err="1"/>
              <a:t>xxxxxxxxxxxxxxxxxxx</a:t>
            </a:r>
            <a:r>
              <a:rPr lang="it-IT" dirty="0"/>
              <a:t> </a:t>
            </a:r>
            <a:r>
              <a:rPr lang="it-IT" dirty="0" err="1"/>
              <a:t>xxxxx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66725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 punto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testo 7"/>
          <p:cNvSpPr>
            <a:spLocks noGrp="1"/>
          </p:cNvSpPr>
          <p:nvPr>
            <p:ph type="body" sz="quarter" idx="11" hasCustomPrompt="1"/>
          </p:nvPr>
        </p:nvSpPr>
        <p:spPr>
          <a:xfrm>
            <a:off x="527051" y="1412876"/>
            <a:ext cx="11233149" cy="431949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800" baseline="0"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Fare clic per modificare il testo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2" hasCustomPrompt="1"/>
          </p:nvPr>
        </p:nvSpPr>
        <p:spPr>
          <a:xfrm>
            <a:off x="527051" y="1989138"/>
            <a:ext cx="11233149" cy="3744118"/>
          </a:xfrm>
          <a:prstGeom prst="rect">
            <a:avLst/>
          </a:prstGeom>
        </p:spPr>
        <p:txBody>
          <a:bodyPr/>
          <a:lstStyle>
            <a:lvl1pPr marL="285750" indent="-285750">
              <a:buFont typeface="Wingdings" panose="05000000000000000000" pitchFamily="2" charset="2"/>
              <a:buChar char="§"/>
              <a:defRPr sz="1800" baseline="0">
                <a:latin typeface="Century Gothic" panose="020B0502020202020204" pitchFamily="34" charset="0"/>
              </a:defRPr>
            </a:lvl1pPr>
            <a:lvl2pPr marL="742950" indent="-285750">
              <a:buFont typeface="Wingdings" panose="05000000000000000000" pitchFamily="2" charset="2"/>
              <a:buChar char="§"/>
              <a:defRPr sz="1800">
                <a:latin typeface="Century Gothic" panose="020B0502020202020204" pitchFamily="34" charset="0"/>
              </a:defRPr>
            </a:lvl2pPr>
          </a:lstStyle>
          <a:p>
            <a:pPr lvl="1"/>
            <a:r>
              <a:rPr lang="it-IT" dirty="0"/>
              <a:t>Fare clic per modificare il punto elenco uno</a:t>
            </a:r>
          </a:p>
          <a:p>
            <a:pPr lvl="1"/>
            <a:r>
              <a:rPr lang="it-IT" dirty="0"/>
              <a:t>Fare clic per modificare il punto elenco due</a:t>
            </a:r>
          </a:p>
          <a:p>
            <a:pPr lvl="1"/>
            <a:r>
              <a:rPr lang="it-IT" dirty="0"/>
              <a:t>Fare clic per modificare il punto elenco tre</a:t>
            </a:r>
          </a:p>
          <a:p>
            <a:pPr lvl="1"/>
            <a:r>
              <a:rPr lang="it-IT" dirty="0"/>
              <a:t>Fare clic per modificare il punto elenco quattro</a:t>
            </a:r>
          </a:p>
        </p:txBody>
      </p:sp>
      <p:sp>
        <p:nvSpPr>
          <p:cNvPr id="16" name="Segnaposto testo 7"/>
          <p:cNvSpPr>
            <a:spLocks noGrp="1"/>
          </p:cNvSpPr>
          <p:nvPr>
            <p:ph type="body" sz="quarter" idx="10" hasCustomPrompt="1"/>
          </p:nvPr>
        </p:nvSpPr>
        <p:spPr>
          <a:xfrm>
            <a:off x="527051" y="476674"/>
            <a:ext cx="11233149" cy="64807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2400" b="1">
                <a:solidFill>
                  <a:srgbClr val="BD2B0B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Fare clic per modificare il titolo della diapositiva</a:t>
            </a:r>
          </a:p>
        </p:txBody>
      </p:sp>
    </p:spTree>
    <p:extLst>
      <p:ext uri="{BB962C8B-B14F-4D97-AF65-F5344CB8AC3E}">
        <p14:creationId xmlns:p14="http://schemas.microsoft.com/office/powerpoint/2010/main" val="3043853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sempl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7"/>
          <p:cNvSpPr>
            <a:spLocks noGrp="1"/>
          </p:cNvSpPr>
          <p:nvPr>
            <p:ph type="body" sz="quarter" idx="10" hasCustomPrompt="1"/>
          </p:nvPr>
        </p:nvSpPr>
        <p:spPr>
          <a:xfrm>
            <a:off x="527051" y="476674"/>
            <a:ext cx="11233149" cy="64807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2400" b="1">
                <a:solidFill>
                  <a:srgbClr val="BD2B0B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Fare clic per modificare il titolo della diapositiva</a:t>
            </a:r>
          </a:p>
        </p:txBody>
      </p:sp>
      <p:sp>
        <p:nvSpPr>
          <p:cNvPr id="9" name="Segnaposto testo 7"/>
          <p:cNvSpPr>
            <a:spLocks noGrp="1"/>
          </p:cNvSpPr>
          <p:nvPr>
            <p:ph type="body" sz="quarter" idx="11" hasCustomPrompt="1"/>
          </p:nvPr>
        </p:nvSpPr>
        <p:spPr>
          <a:xfrm>
            <a:off x="527051" y="1412875"/>
            <a:ext cx="11233149" cy="4320381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800" baseline="0"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Fare clic per modificare il testo</a:t>
            </a:r>
          </a:p>
        </p:txBody>
      </p:sp>
    </p:spTree>
    <p:extLst>
      <p:ext uri="{BB962C8B-B14F-4D97-AF65-F5344CB8AC3E}">
        <p14:creationId xmlns:p14="http://schemas.microsoft.com/office/powerpoint/2010/main" val="3418157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grafico 8"/>
          <p:cNvSpPr>
            <a:spLocks noGrp="1"/>
          </p:cNvSpPr>
          <p:nvPr>
            <p:ph type="chart" sz="quarter" idx="10" hasCustomPrompt="1"/>
          </p:nvPr>
        </p:nvSpPr>
        <p:spPr>
          <a:xfrm>
            <a:off x="911026" y="2781300"/>
            <a:ext cx="10369551" cy="28799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latin typeface="Century Gothic" panose="020B0502020202020204" pitchFamily="34" charset="0"/>
              </a:defRPr>
            </a:lvl1pPr>
          </a:lstStyle>
          <a:p>
            <a:r>
              <a:rPr lang="it-IT" dirty="0"/>
              <a:t>Fare clic sull’icona per inserire un grafico</a:t>
            </a:r>
          </a:p>
        </p:txBody>
      </p:sp>
      <p:sp>
        <p:nvSpPr>
          <p:cNvPr id="11" name="Segnaposto testo 7"/>
          <p:cNvSpPr>
            <a:spLocks noGrp="1"/>
          </p:cNvSpPr>
          <p:nvPr>
            <p:ph type="body" sz="quarter" idx="12" hasCustomPrompt="1"/>
          </p:nvPr>
        </p:nvSpPr>
        <p:spPr>
          <a:xfrm>
            <a:off x="527051" y="1412876"/>
            <a:ext cx="11233149" cy="431949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800" baseline="0"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Fare clic per modificare il testo</a:t>
            </a:r>
          </a:p>
        </p:txBody>
      </p:sp>
      <p:sp>
        <p:nvSpPr>
          <p:cNvPr id="6" name="Segnaposto testo 7"/>
          <p:cNvSpPr>
            <a:spLocks noGrp="1"/>
          </p:cNvSpPr>
          <p:nvPr>
            <p:ph type="body" sz="quarter" idx="13" hasCustomPrompt="1"/>
          </p:nvPr>
        </p:nvSpPr>
        <p:spPr>
          <a:xfrm>
            <a:off x="527051" y="476674"/>
            <a:ext cx="11233149" cy="64807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2400" b="1">
                <a:solidFill>
                  <a:srgbClr val="BD2B0B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Fare clic per modificare il titolo della diapositiva</a:t>
            </a:r>
          </a:p>
        </p:txBody>
      </p:sp>
    </p:spTree>
    <p:extLst>
      <p:ext uri="{BB962C8B-B14F-4D97-AF65-F5344CB8AC3E}">
        <p14:creationId xmlns:p14="http://schemas.microsoft.com/office/powerpoint/2010/main" val="555833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immagine 10"/>
          <p:cNvSpPr>
            <a:spLocks noGrp="1"/>
          </p:cNvSpPr>
          <p:nvPr>
            <p:ph type="pic" sz="quarter" idx="10" hasCustomPrompt="1"/>
          </p:nvPr>
        </p:nvSpPr>
        <p:spPr>
          <a:xfrm>
            <a:off x="1534584" y="1700809"/>
            <a:ext cx="9122833" cy="4105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Century Gothic" panose="020B0502020202020204" pitchFamily="34" charset="0"/>
              </a:defRPr>
            </a:lvl1pPr>
          </a:lstStyle>
          <a:p>
            <a:r>
              <a:rPr lang="it-IT" dirty="0"/>
              <a:t>Fare clic sull’icona per inserire un’immagine</a:t>
            </a:r>
          </a:p>
        </p:txBody>
      </p:sp>
      <p:sp>
        <p:nvSpPr>
          <p:cNvPr id="5" name="Segnaposto testo 7"/>
          <p:cNvSpPr>
            <a:spLocks noGrp="1"/>
          </p:cNvSpPr>
          <p:nvPr>
            <p:ph type="body" sz="quarter" idx="11" hasCustomPrompt="1"/>
          </p:nvPr>
        </p:nvSpPr>
        <p:spPr>
          <a:xfrm>
            <a:off x="527051" y="476674"/>
            <a:ext cx="11233149" cy="64807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2400" b="1">
                <a:solidFill>
                  <a:srgbClr val="BD2B0B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Fare clic per modificare il titolo della diapositiva</a:t>
            </a:r>
          </a:p>
        </p:txBody>
      </p:sp>
    </p:spTree>
    <p:extLst>
      <p:ext uri="{BB962C8B-B14F-4D97-AF65-F5344CB8AC3E}">
        <p14:creationId xmlns:p14="http://schemas.microsoft.com/office/powerpoint/2010/main" val="3970258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testo 7"/>
          <p:cNvSpPr>
            <a:spLocks noGrp="1"/>
          </p:cNvSpPr>
          <p:nvPr>
            <p:ph type="body" sz="quarter" idx="10" hasCustomPrompt="1"/>
          </p:nvPr>
        </p:nvSpPr>
        <p:spPr>
          <a:xfrm>
            <a:off x="1487488" y="2780928"/>
            <a:ext cx="9217024" cy="43237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Nome Cognome</a:t>
            </a:r>
          </a:p>
        </p:txBody>
      </p:sp>
      <p:sp>
        <p:nvSpPr>
          <p:cNvPr id="13" name="Segnaposto testo 12"/>
          <p:cNvSpPr>
            <a:spLocks noGrp="1"/>
          </p:cNvSpPr>
          <p:nvPr>
            <p:ph type="body" sz="quarter" idx="11" hasCustomPrompt="1"/>
          </p:nvPr>
        </p:nvSpPr>
        <p:spPr>
          <a:xfrm>
            <a:off x="1439483" y="3573017"/>
            <a:ext cx="9313035" cy="93610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Struttura</a:t>
            </a:r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2" hasCustomPrompt="1"/>
          </p:nvPr>
        </p:nvSpPr>
        <p:spPr>
          <a:xfrm>
            <a:off x="1390651" y="4725144"/>
            <a:ext cx="9410700" cy="144016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300" b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it-IT" dirty="0"/>
              <a:t>nome.cognome@unibo.it</a:t>
            </a:r>
          </a:p>
          <a:p>
            <a:pPr lvl="0"/>
            <a:r>
              <a:rPr lang="it-IT" dirty="0"/>
              <a:t>051 20 99982</a:t>
            </a:r>
          </a:p>
        </p:txBody>
      </p:sp>
    </p:spTree>
    <p:extLst>
      <p:ext uri="{BB962C8B-B14F-4D97-AF65-F5344CB8AC3E}">
        <p14:creationId xmlns:p14="http://schemas.microsoft.com/office/powerpoint/2010/main" val="4249450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nettore 1 11"/>
          <p:cNvCxnSpPr/>
          <p:nvPr userDrawn="1"/>
        </p:nvCxnSpPr>
        <p:spPr>
          <a:xfrm>
            <a:off x="4367808" y="188640"/>
            <a:ext cx="0" cy="640871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magin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9" y="1700808"/>
            <a:ext cx="3528389" cy="249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657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488" y="5692955"/>
            <a:ext cx="1584175" cy="1120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652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61" r:id="rId2"/>
    <p:sldLayoutId id="2147483667" r:id="rId3"/>
    <p:sldLayoutId id="2147483669" r:id="rId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/>
          <p:cNvSpPr txBox="1"/>
          <p:nvPr userDrawn="1"/>
        </p:nvSpPr>
        <p:spPr>
          <a:xfrm>
            <a:off x="4175787" y="6453336"/>
            <a:ext cx="38404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www.unibo.it</a:t>
            </a:r>
          </a:p>
        </p:txBody>
      </p:sp>
      <p:pic>
        <p:nvPicPr>
          <p:cNvPr id="6" name="Immagin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089" y="404664"/>
            <a:ext cx="2779821" cy="1966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398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youtube.com/watch?v=b2pd3Y6aBag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youtube.com/watch?v=PVad0c2cljo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cNN_tTXABUA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watch?v=QXjU9qTsYCc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sz="3200" dirty="0">
                <a:latin typeface="Calibri" panose="020F0502020204030204" pitchFamily="34" charset="0"/>
                <a:cs typeface="Calibri" panose="020F0502020204030204" pitchFamily="34" charset="0"/>
              </a:rPr>
              <a:t>Programmazione </a:t>
            </a:r>
            <a:r>
              <a:rPr lang="it-IT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Cl.B</a:t>
            </a:r>
            <a:endParaRPr lang="it-IT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Andrea Piroddi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Dipartimento di Informatica, Scienza e Ingegneria</a:t>
            </a:r>
          </a:p>
        </p:txBody>
      </p:sp>
    </p:spTree>
    <p:extLst>
      <p:ext uri="{BB962C8B-B14F-4D97-AF65-F5344CB8AC3E}">
        <p14:creationId xmlns:p14="http://schemas.microsoft.com/office/powerpoint/2010/main" val="1481037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15CB0893-3445-4E25-5A02-B286B634CE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Elaborato 6</a:t>
            </a:r>
          </a:p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92B304D-AA2B-196C-F37D-7FB91325490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sz="1800" dirty="0" err="1">
                <a:latin typeface="+mn-lt"/>
              </a:rPr>
              <a:t>static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game G;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setup_game</a:t>
            </a:r>
            <a:r>
              <a:rPr lang="it-IT" sz="1800" dirty="0">
                <a:latin typeface="+mn-lt"/>
              </a:rPr>
              <a:t>(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height</a:t>
            </a:r>
            <a:r>
              <a:rPr lang="it-IT" sz="1800" dirty="0">
                <a:latin typeface="+mn-lt"/>
              </a:rPr>
              <a:t>,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width</a:t>
            </a:r>
            <a:r>
              <a:rPr lang="it-IT" sz="1800" dirty="0">
                <a:latin typeface="+mn-lt"/>
              </a:rPr>
              <a:t>, </a:t>
            </a:r>
          </a:p>
          <a:p>
            <a:r>
              <a:rPr lang="it-IT" sz="1800" dirty="0">
                <a:latin typeface="+mn-lt"/>
              </a:rPr>
              <a:t>                </a:t>
            </a:r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position </a:t>
            </a:r>
            <a:r>
              <a:rPr lang="it-IT" sz="1800" dirty="0" err="1">
                <a:latin typeface="+mn-lt"/>
              </a:rPr>
              <a:t>ball_pos</a:t>
            </a:r>
            <a:r>
              <a:rPr lang="it-IT" sz="1800" dirty="0">
                <a:latin typeface="+mn-lt"/>
              </a:rPr>
              <a:t>, </a:t>
            </a:r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position </a:t>
            </a:r>
            <a:r>
              <a:rPr lang="it-IT" sz="1800" dirty="0" err="1">
                <a:latin typeface="+mn-lt"/>
              </a:rPr>
              <a:t>ball_dir</a:t>
            </a:r>
            <a:r>
              <a:rPr lang="it-IT" sz="1800" dirty="0">
                <a:latin typeface="+mn-lt"/>
              </a:rPr>
              <a:t>,</a:t>
            </a:r>
          </a:p>
          <a:p>
            <a:r>
              <a:rPr lang="it-IT" sz="1800" dirty="0">
                <a:latin typeface="+mn-lt"/>
              </a:rPr>
              <a:t>                </a:t>
            </a:r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position pad1_pos, </a:t>
            </a:r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position pad2_pos,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pad_len</a:t>
            </a:r>
            <a:r>
              <a:rPr lang="it-IT" sz="1800" dirty="0">
                <a:latin typeface="+mn-lt"/>
              </a:rPr>
              <a:t>) { 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G.starting_ball_x</a:t>
            </a:r>
            <a:r>
              <a:rPr lang="it-IT" sz="1800" dirty="0">
                <a:latin typeface="+mn-lt"/>
              </a:rPr>
              <a:t> = </a:t>
            </a:r>
            <a:r>
              <a:rPr lang="it-IT" sz="1800" dirty="0" err="1">
                <a:latin typeface="+mn-lt"/>
              </a:rPr>
              <a:t>ball_pos.x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G.starting_ball_y</a:t>
            </a:r>
            <a:r>
              <a:rPr lang="it-IT" sz="1800" dirty="0">
                <a:latin typeface="+mn-lt"/>
              </a:rPr>
              <a:t> = 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…;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>
                <a:latin typeface="+mn-lt"/>
              </a:rPr>
              <a:t>	G.score1  = G.score2 = 0;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G.width</a:t>
            </a:r>
            <a:r>
              <a:rPr lang="it-IT" sz="1800" dirty="0">
                <a:latin typeface="+mn-lt"/>
              </a:rPr>
              <a:t>   = </a:t>
            </a:r>
            <a:r>
              <a:rPr lang="it-IT" sz="1800" dirty="0" err="1">
                <a:latin typeface="+mn-lt"/>
              </a:rPr>
              <a:t>width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G.height</a:t>
            </a:r>
            <a:r>
              <a:rPr lang="it-IT" sz="1800" dirty="0">
                <a:latin typeface="+mn-lt"/>
              </a:rPr>
              <a:t>  = </a:t>
            </a:r>
            <a:r>
              <a:rPr lang="it-IT" sz="1800" dirty="0" err="1">
                <a:latin typeface="+mn-lt"/>
              </a:rPr>
              <a:t>height</a:t>
            </a:r>
            <a:r>
              <a:rPr lang="it-IT" sz="1800" dirty="0">
                <a:latin typeface="+mn-lt"/>
              </a:rPr>
              <a:t>; 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G.pad_len</a:t>
            </a:r>
            <a:r>
              <a:rPr lang="it-IT" sz="1800" dirty="0">
                <a:latin typeface="+mn-lt"/>
              </a:rPr>
              <a:t> = </a:t>
            </a:r>
            <a:r>
              <a:rPr lang="it-IT" sz="1800" dirty="0" err="1">
                <a:latin typeface="+mn-lt"/>
              </a:rPr>
              <a:t>pad_len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95378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E84B3D0-0E9B-4C20-0D5E-D0844EE1FD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Elaborato 6</a:t>
            </a:r>
          </a:p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4B25602-68FA-7174-A651-4215F1A195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sz="1800" dirty="0">
                <a:latin typeface="+mn-lt"/>
              </a:rPr>
              <a:t>G.p1.x    = pad1_pos.x;</a:t>
            </a:r>
          </a:p>
          <a:p>
            <a:r>
              <a:rPr lang="it-IT" sz="1800" dirty="0">
                <a:latin typeface="+mn-lt"/>
              </a:rPr>
              <a:t>	G.p1.y    = pad1_pos.y; </a:t>
            </a:r>
          </a:p>
          <a:p>
            <a:r>
              <a:rPr lang="it-IT" sz="1800" dirty="0">
                <a:latin typeface="+mn-lt"/>
              </a:rPr>
              <a:t>	G.p2.x    = 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…;</a:t>
            </a:r>
          </a:p>
          <a:p>
            <a:r>
              <a:rPr lang="it-IT" sz="1800" dirty="0">
                <a:latin typeface="+mn-lt"/>
              </a:rPr>
              <a:t>	G.p2.y    = 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…;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G.b.x</a:t>
            </a:r>
            <a:r>
              <a:rPr lang="it-IT" sz="1800" dirty="0">
                <a:latin typeface="+mn-lt"/>
              </a:rPr>
              <a:t>     = </a:t>
            </a:r>
            <a:r>
              <a:rPr lang="it-IT" sz="1800" dirty="0" err="1">
                <a:latin typeface="+mn-lt"/>
              </a:rPr>
              <a:t>ball_pos.x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G.b.y</a:t>
            </a:r>
            <a:r>
              <a:rPr lang="it-IT" sz="1800" dirty="0">
                <a:latin typeface="+mn-lt"/>
              </a:rPr>
              <a:t>     = 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…;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G.b.h</a:t>
            </a:r>
            <a:r>
              <a:rPr lang="it-IT" sz="1800" dirty="0">
                <a:latin typeface="+mn-lt"/>
              </a:rPr>
              <a:t>     = 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…;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G.b.v</a:t>
            </a:r>
            <a:r>
              <a:rPr lang="it-IT" sz="1800" dirty="0">
                <a:latin typeface="+mn-lt"/>
              </a:rPr>
              <a:t>     = 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…;</a:t>
            </a:r>
            <a:r>
              <a:rPr lang="it-IT" sz="1800" dirty="0">
                <a:latin typeface="+mn-lt"/>
              </a:rPr>
              <a:t>	</a:t>
            </a:r>
          </a:p>
          <a:p>
            <a:r>
              <a:rPr lang="it-IT" sz="1800" dirty="0">
                <a:latin typeface="+mn-lt"/>
              </a:rPr>
              <a:t>}</a:t>
            </a:r>
          </a:p>
          <a:p>
            <a:endParaRPr lang="it-IT" sz="1800" dirty="0">
              <a:latin typeface="+mn-lt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92722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B9C00855-5CC6-F3C6-55DC-4F0FDC2FDC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7051" y="476675"/>
            <a:ext cx="11233149" cy="432046"/>
          </a:xfrm>
        </p:spPr>
        <p:txBody>
          <a:bodyPr/>
          <a:lstStyle/>
          <a:p>
            <a:r>
              <a:rPr lang="it-IT" dirty="0"/>
              <a:t>Elaborato 6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7D4A9F5-650F-DAC9-C61E-6794DCA9A7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9425" y="1844824"/>
            <a:ext cx="11233149" cy="4320381"/>
          </a:xfrm>
        </p:spPr>
        <p:txBody>
          <a:bodyPr/>
          <a:lstStyle/>
          <a:p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move_ball</a:t>
            </a:r>
            <a:r>
              <a:rPr lang="it-IT" sz="1800" dirty="0">
                <a:latin typeface="+mn-lt"/>
              </a:rPr>
              <a:t>()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if</a:t>
            </a:r>
            <a:r>
              <a:rPr lang="it-IT" sz="1800" dirty="0">
                <a:latin typeface="+mn-lt"/>
              </a:rPr>
              <a:t>(BALL_BORDER_TOUCH(G)) {</a:t>
            </a:r>
          </a:p>
          <a:p>
            <a:r>
              <a:rPr lang="it-IT" sz="1800" dirty="0">
                <a:latin typeface="+mn-lt"/>
              </a:rPr>
              <a:t>		</a:t>
            </a:r>
            <a:r>
              <a:rPr lang="it-IT" sz="1800" dirty="0" err="1">
                <a:latin typeface="+mn-lt"/>
              </a:rPr>
              <a:t>if</a:t>
            </a:r>
            <a:r>
              <a:rPr lang="it-IT" sz="1800" dirty="0">
                <a:latin typeface="+mn-lt"/>
              </a:rPr>
              <a:t>(BALL_LEFT_BORDER_TOUCH(G)) G.score2++;</a:t>
            </a:r>
          </a:p>
          <a:p>
            <a:r>
              <a:rPr lang="it-IT" sz="1800" dirty="0">
                <a:latin typeface="+mn-lt"/>
              </a:rPr>
              <a:t>		else                          G.score1++;</a:t>
            </a:r>
          </a:p>
          <a:p>
            <a:r>
              <a:rPr lang="it-IT" sz="1800" dirty="0">
                <a:latin typeface="+mn-lt"/>
              </a:rPr>
              <a:t>		                                  </a:t>
            </a:r>
            <a:r>
              <a:rPr lang="it-IT" sz="1800" dirty="0" err="1">
                <a:latin typeface="+mn-lt"/>
              </a:rPr>
              <a:t>G.b.x</a:t>
            </a:r>
            <a:r>
              <a:rPr lang="it-IT" sz="1800" dirty="0">
                <a:latin typeface="+mn-lt"/>
              </a:rPr>
              <a:t> = </a:t>
            </a:r>
            <a:r>
              <a:rPr lang="it-IT" sz="1800" dirty="0" err="1">
                <a:latin typeface="+mn-lt"/>
              </a:rPr>
              <a:t>G.starting_ball_x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                                                                     </a:t>
            </a:r>
            <a:r>
              <a:rPr lang="it-IT" sz="1800" dirty="0" err="1">
                <a:latin typeface="+mn-lt"/>
              </a:rPr>
              <a:t>G.b.y</a:t>
            </a:r>
            <a:r>
              <a:rPr lang="it-IT" sz="1800" dirty="0">
                <a:latin typeface="+mn-lt"/>
              </a:rPr>
              <a:t> = 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…;</a:t>
            </a:r>
          </a:p>
          <a:p>
            <a:r>
              <a:rPr lang="it-IT" sz="1800" dirty="0">
                <a:latin typeface="+mn-lt"/>
              </a:rPr>
              <a:t>	} else {</a:t>
            </a:r>
          </a:p>
          <a:p>
            <a:r>
              <a:rPr lang="it-IT" sz="1800" dirty="0">
                <a:latin typeface="+mn-lt"/>
              </a:rPr>
              <a:t>		// PAD1 TOUCH</a:t>
            </a:r>
          </a:p>
          <a:p>
            <a:r>
              <a:rPr lang="it-IT" sz="1800" dirty="0">
                <a:latin typeface="+mn-lt"/>
              </a:rPr>
              <a:t>		</a:t>
            </a:r>
            <a:r>
              <a:rPr lang="it-IT" sz="1800" dirty="0" err="1">
                <a:latin typeface="+mn-lt"/>
              </a:rPr>
              <a:t>if</a:t>
            </a:r>
            <a:r>
              <a:rPr lang="it-IT" sz="1800" dirty="0">
                <a:latin typeface="+mn-lt"/>
              </a:rPr>
              <a:t>(PAD1_TOUCH(G)) </a:t>
            </a:r>
            <a:r>
              <a:rPr lang="it-IT" sz="1800" dirty="0" err="1">
                <a:latin typeface="+mn-lt"/>
              </a:rPr>
              <a:t>G.b.h</a:t>
            </a:r>
            <a:r>
              <a:rPr lang="it-IT" sz="1800" dirty="0">
                <a:latin typeface="+mn-lt"/>
              </a:rPr>
              <a:t> = RIGHT;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>
                <a:latin typeface="+mn-lt"/>
              </a:rPr>
              <a:t>		// PAD2 TOUCH</a:t>
            </a:r>
          </a:p>
          <a:p>
            <a:r>
              <a:rPr lang="it-IT" sz="1800" dirty="0">
                <a:latin typeface="+mn-lt"/>
              </a:rPr>
              <a:t>		</a:t>
            </a:r>
            <a:r>
              <a:rPr lang="it-IT" sz="1800" dirty="0" err="1">
                <a:latin typeface="+mn-lt"/>
              </a:rPr>
              <a:t>if</a:t>
            </a:r>
            <a:r>
              <a:rPr lang="it-IT" sz="1800" dirty="0">
                <a:latin typeface="+mn-lt"/>
              </a:rPr>
              <a:t>(PAD2_TOUCH(G)) </a:t>
            </a:r>
            <a:r>
              <a:rPr lang="it-IT" sz="1800" dirty="0" err="1">
                <a:latin typeface="+mn-lt"/>
              </a:rPr>
              <a:t>G.b.h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=…;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>
                <a:latin typeface="+mn-lt"/>
              </a:rPr>
              <a:t>		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5359C1D-6138-33B3-C1DF-0487FF26A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36" y="301370"/>
            <a:ext cx="7772400" cy="1214702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FECE57D8-FBC4-66E2-ECFD-9D415EF48DA6}"/>
              </a:ext>
            </a:extLst>
          </p:cNvPr>
          <p:cNvSpPr/>
          <p:nvPr/>
        </p:nvSpPr>
        <p:spPr>
          <a:xfrm>
            <a:off x="335360" y="1700808"/>
            <a:ext cx="7128792" cy="44643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C65B2218-5F78-E3B3-998E-D8F504C895EA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3899756" y="1516072"/>
            <a:ext cx="3835517" cy="184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F1078E8B-9577-C167-E63E-972439373464}"/>
              </a:ext>
            </a:extLst>
          </p:cNvPr>
          <p:cNvSpPr/>
          <p:nvPr/>
        </p:nvSpPr>
        <p:spPr>
          <a:xfrm>
            <a:off x="3899756" y="301370"/>
            <a:ext cx="7860444" cy="121470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8052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57ADCDA5-366B-4D56-68BA-E09ED383CE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Elaborato 6</a:t>
            </a:r>
          </a:p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C2A3916-453B-B3D5-C4CE-1971374279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sz="1800" dirty="0">
                <a:latin typeface="+mn-lt"/>
              </a:rPr>
              <a:t>// PAD BORDER TOUCH</a:t>
            </a:r>
          </a:p>
          <a:p>
            <a:r>
              <a:rPr lang="it-IT" sz="1800" dirty="0">
                <a:latin typeface="+mn-lt"/>
              </a:rPr>
              <a:t>		</a:t>
            </a:r>
            <a:r>
              <a:rPr lang="it-IT" sz="1800" dirty="0" err="1">
                <a:latin typeface="+mn-lt"/>
              </a:rPr>
              <a:t>if</a:t>
            </a:r>
            <a:r>
              <a:rPr lang="it-IT" sz="1800" dirty="0">
                <a:latin typeface="+mn-lt"/>
              </a:rPr>
              <a:t>(PAD_BOT_BORDER_TOUCH(G))      </a:t>
            </a:r>
            <a:r>
              <a:rPr lang="it-IT" sz="1800" dirty="0" err="1">
                <a:latin typeface="+mn-lt"/>
              </a:rPr>
              <a:t>G.b.v</a:t>
            </a:r>
            <a:r>
              <a:rPr lang="it-IT" sz="1800" dirty="0">
                <a:latin typeface="+mn-lt"/>
              </a:rPr>
              <a:t> = DOWN;</a:t>
            </a:r>
          </a:p>
          <a:p>
            <a:r>
              <a:rPr lang="it-IT" sz="1800" dirty="0">
                <a:latin typeface="+mn-lt"/>
              </a:rPr>
              <a:t>		else </a:t>
            </a:r>
            <a:r>
              <a:rPr lang="it-IT" sz="1800" dirty="0" err="1">
                <a:latin typeface="+mn-lt"/>
              </a:rPr>
              <a:t>if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(…</a:t>
            </a:r>
            <a:r>
              <a:rPr lang="it-IT" dirty="0">
                <a:highlight>
                  <a:srgbClr val="FFFF00"/>
                </a:highlight>
                <a:latin typeface="+mn-lt"/>
              </a:rPr>
              <a:t>)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;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>
                <a:latin typeface="+mn-lt"/>
              </a:rPr>
              <a:t>		// TOP BORDER TOUCH</a:t>
            </a:r>
          </a:p>
          <a:p>
            <a:r>
              <a:rPr lang="it-IT" sz="1800" dirty="0">
                <a:latin typeface="+mn-lt"/>
              </a:rPr>
              <a:t>		</a:t>
            </a:r>
            <a:r>
              <a:rPr lang="it-IT" sz="1800" dirty="0" err="1">
                <a:latin typeface="+mn-lt"/>
              </a:rPr>
              <a:t>if</a:t>
            </a:r>
            <a:r>
              <a:rPr lang="it-IT" sz="1800" dirty="0">
                <a:latin typeface="+mn-lt"/>
              </a:rPr>
              <a:t>(BALL_TOP_BORDER_TOUCH(G)) </a:t>
            </a:r>
            <a:r>
              <a:rPr lang="it-IT" sz="1800" dirty="0" err="1">
                <a:latin typeface="+mn-lt"/>
              </a:rPr>
              <a:t>G.b.v</a:t>
            </a:r>
            <a:r>
              <a:rPr lang="it-IT" sz="1800" dirty="0">
                <a:latin typeface="+mn-lt"/>
              </a:rPr>
              <a:t> = DOWN;</a:t>
            </a:r>
          </a:p>
          <a:p>
            <a:r>
              <a:rPr lang="it-IT" sz="1800" dirty="0">
                <a:latin typeface="+mn-lt"/>
              </a:rPr>
              <a:t>	</a:t>
            </a:r>
          </a:p>
          <a:p>
            <a:r>
              <a:rPr lang="it-IT" sz="1800" dirty="0">
                <a:latin typeface="+mn-lt"/>
              </a:rPr>
              <a:t>		// BOTTOM BORDER TOUCH</a:t>
            </a:r>
          </a:p>
          <a:p>
            <a:r>
              <a:rPr lang="it-IT" sz="1800" dirty="0">
                <a:latin typeface="+mn-lt"/>
              </a:rPr>
              <a:t>		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…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>
                <a:latin typeface="+mn-lt"/>
              </a:rPr>
              <a:t>		// UPDATE POSITION</a:t>
            </a:r>
          </a:p>
          <a:p>
            <a:r>
              <a:rPr lang="it-IT" sz="1800" dirty="0">
                <a:latin typeface="+mn-lt"/>
              </a:rPr>
              <a:t>		</a:t>
            </a:r>
            <a:r>
              <a:rPr lang="it-IT" sz="1800" dirty="0" err="1">
                <a:latin typeface="+mn-lt"/>
              </a:rPr>
              <a:t>G.b.x</a:t>
            </a:r>
            <a:r>
              <a:rPr lang="it-IT" sz="1800" dirty="0">
                <a:latin typeface="+mn-lt"/>
              </a:rPr>
              <a:t> += </a:t>
            </a:r>
            <a:r>
              <a:rPr lang="it-IT" sz="1800" dirty="0" err="1">
                <a:latin typeface="+mn-lt"/>
              </a:rPr>
              <a:t>G.b.h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  	                 </a:t>
            </a:r>
            <a:r>
              <a:rPr lang="it-IT" sz="1800" dirty="0" err="1">
                <a:latin typeface="+mn-lt"/>
              </a:rPr>
              <a:t>G.b.y</a:t>
            </a:r>
            <a:r>
              <a:rPr lang="it-IT" sz="1800" dirty="0">
                <a:latin typeface="+mn-lt"/>
              </a:rPr>
              <a:t> += </a:t>
            </a:r>
            <a:r>
              <a:rPr lang="it-IT" dirty="0">
                <a:highlight>
                  <a:srgbClr val="FFFF00"/>
                </a:highlight>
                <a:latin typeface="+mn-lt"/>
              </a:rPr>
              <a:t>…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  }</a:t>
            </a:r>
          </a:p>
          <a:p>
            <a:r>
              <a:rPr lang="it-IT" sz="1800" dirty="0">
                <a:latin typeface="+mn-lt"/>
              </a:rPr>
              <a:t>}</a:t>
            </a:r>
          </a:p>
          <a:p>
            <a:endParaRPr lang="it-IT" dirty="0"/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AF467E19-4AF9-9FC2-0645-5FD6EFAF0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944" y="4666164"/>
            <a:ext cx="5740760" cy="1114648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C1AC29B8-D46B-6EBB-3EAD-1026C7F09035}"/>
              </a:ext>
            </a:extLst>
          </p:cNvPr>
          <p:cNvSpPr/>
          <p:nvPr/>
        </p:nvSpPr>
        <p:spPr>
          <a:xfrm>
            <a:off x="2135560" y="2636912"/>
            <a:ext cx="5688632" cy="1872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63B6285E-57BA-8284-5D24-2EE510A04957}"/>
              </a:ext>
            </a:extLst>
          </p:cNvPr>
          <p:cNvCxnSpPr>
            <a:stCxn id="4" idx="0"/>
            <a:endCxn id="5" idx="3"/>
          </p:cNvCxnSpPr>
          <p:nvPr/>
        </p:nvCxnSpPr>
        <p:spPr>
          <a:xfrm flipH="1" flipV="1">
            <a:off x="7824192" y="3573016"/>
            <a:ext cx="638132" cy="10931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67481686-DD24-B6E1-15F5-BA155C275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144" y="432348"/>
            <a:ext cx="4502891" cy="1960855"/>
          </a:xfrm>
          <a:prstGeom prst="rect">
            <a:avLst/>
          </a:prstGeom>
        </p:spPr>
      </p:pic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93DCBC20-AE80-E30A-CCD3-451775F5B45C}"/>
              </a:ext>
            </a:extLst>
          </p:cNvPr>
          <p:cNvCxnSpPr>
            <a:cxnSpLocks/>
          </p:cNvCxnSpPr>
          <p:nvPr/>
        </p:nvCxnSpPr>
        <p:spPr>
          <a:xfrm flipH="1">
            <a:off x="6744072" y="1700808"/>
            <a:ext cx="864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ttangolo 14">
            <a:extLst>
              <a:ext uri="{FF2B5EF4-FFF2-40B4-BE49-F238E27FC236}">
                <a16:creationId xmlns:a16="http://schemas.microsoft.com/office/drawing/2014/main" id="{5FFE63E6-3505-28A9-6E81-F6737D77FE60}"/>
              </a:ext>
            </a:extLst>
          </p:cNvPr>
          <p:cNvSpPr/>
          <p:nvPr/>
        </p:nvSpPr>
        <p:spPr>
          <a:xfrm>
            <a:off x="7608168" y="1484784"/>
            <a:ext cx="4152032" cy="6480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79911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29726F01-00DC-83DE-70FB-E95919AE83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7050" y="332656"/>
            <a:ext cx="11233149" cy="648071"/>
          </a:xfrm>
        </p:spPr>
        <p:txBody>
          <a:bodyPr/>
          <a:lstStyle/>
          <a:p>
            <a:r>
              <a:rPr lang="it-IT" dirty="0"/>
              <a:t>Elaborato 6</a:t>
            </a:r>
          </a:p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B1118D-76CB-AC22-A29A-8B1087F44B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7050" y="1124744"/>
            <a:ext cx="11233149" cy="5040560"/>
          </a:xfrm>
        </p:spPr>
        <p:txBody>
          <a:bodyPr/>
          <a:lstStyle/>
          <a:p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 move_pad1_up(</a:t>
            </a:r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)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if</a:t>
            </a:r>
            <a:r>
              <a:rPr lang="it-IT" sz="1800" dirty="0">
                <a:latin typeface="+mn-lt"/>
              </a:rPr>
              <a:t>(G.p1.y &gt; 0 &amp;&amp; !PAD1_TOP_BORDER_TOUCH(G)) G.p1.y--;</a:t>
            </a:r>
          </a:p>
          <a:p>
            <a:r>
              <a:rPr lang="it-IT" sz="1800" dirty="0">
                <a:latin typeface="+mn-lt"/>
              </a:rPr>
              <a:t>}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 move_pad2_up(</a:t>
            </a:r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)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if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(…)</a:t>
            </a:r>
            <a:r>
              <a:rPr lang="it-IT" sz="1800" dirty="0">
                <a:latin typeface="+mn-lt"/>
              </a:rPr>
              <a:t> G.p2.y--;</a:t>
            </a:r>
          </a:p>
          <a:p>
            <a:r>
              <a:rPr lang="it-IT" sz="1800" dirty="0">
                <a:latin typeface="+mn-lt"/>
              </a:rPr>
              <a:t>}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 move_pad1_down(</a:t>
            </a:r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)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if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(…)</a:t>
            </a:r>
            <a:r>
              <a:rPr lang="it-IT" sz="1800" dirty="0">
                <a:latin typeface="+mn-lt"/>
              </a:rPr>
              <a:t> G.p1.y++;</a:t>
            </a:r>
          </a:p>
          <a:p>
            <a:r>
              <a:rPr lang="it-IT" sz="1800" dirty="0">
                <a:latin typeface="+mn-lt"/>
              </a:rPr>
              <a:t>}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 move_pad2_down(</a:t>
            </a:r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)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if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(…)</a:t>
            </a:r>
            <a:r>
              <a:rPr lang="it-IT" sz="1800" dirty="0">
                <a:latin typeface="+mn-lt"/>
              </a:rPr>
              <a:t> G.p2.y++;</a:t>
            </a:r>
          </a:p>
          <a:p>
            <a:r>
              <a:rPr lang="it-IT" sz="1800" dirty="0">
                <a:latin typeface="+mn-lt"/>
              </a:rPr>
              <a:t>}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A5CFF4D-AF40-5A93-7816-B1AC91FC9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5920" y="1916832"/>
            <a:ext cx="6065323" cy="181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382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7A9207F6-28C1-1393-CA9F-349653F709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Elaborato 6</a:t>
            </a:r>
          </a:p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BC694ED-0F1B-5356-F66C-6EEB05480D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 sz="1800" dirty="0">
              <a:latin typeface="+mn-lt"/>
            </a:endParaRPr>
          </a:p>
          <a:p>
            <a:r>
              <a:rPr lang="it-IT" sz="1800" dirty="0" err="1">
                <a:latin typeface="+mn-lt"/>
              </a:rPr>
              <a:t>unsigned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get_pad1_score(</a:t>
            </a:r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)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return</a:t>
            </a:r>
            <a:r>
              <a:rPr lang="it-IT" sz="1800" dirty="0">
                <a:latin typeface="+mn-lt"/>
              </a:rPr>
              <a:t> G.score1;	</a:t>
            </a:r>
          </a:p>
          <a:p>
            <a:r>
              <a:rPr lang="it-IT" sz="1800" dirty="0">
                <a:latin typeface="+mn-lt"/>
              </a:rPr>
              <a:t>}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 err="1">
                <a:latin typeface="+mn-lt"/>
              </a:rPr>
              <a:t>unsigned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get_pad2_score(</a:t>
            </a:r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)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…;</a:t>
            </a:r>
          </a:p>
          <a:p>
            <a:r>
              <a:rPr lang="it-IT" sz="1800" dirty="0">
                <a:latin typeface="+mn-lt"/>
              </a:rPr>
              <a:t>}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position </a:t>
            </a:r>
            <a:r>
              <a:rPr lang="it-IT" sz="1800" dirty="0" err="1">
                <a:latin typeface="+mn-lt"/>
              </a:rPr>
              <a:t>get_ball_pos</a:t>
            </a:r>
            <a:r>
              <a:rPr lang="it-IT" sz="1800" dirty="0">
                <a:latin typeface="+mn-lt"/>
              </a:rPr>
              <a:t>(</a:t>
            </a:r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)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position </a:t>
            </a:r>
            <a:r>
              <a:rPr lang="it-IT" sz="1800" dirty="0" err="1">
                <a:latin typeface="+mn-lt"/>
              </a:rPr>
              <a:t>p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p.x</a:t>
            </a:r>
            <a:r>
              <a:rPr lang="it-IT" sz="1800" dirty="0">
                <a:latin typeface="+mn-lt"/>
              </a:rPr>
              <a:t> = </a:t>
            </a:r>
            <a:r>
              <a:rPr lang="it-IT" sz="1800" dirty="0" err="1">
                <a:latin typeface="+mn-lt"/>
              </a:rPr>
              <a:t>G.b.x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dirty="0">
                <a:highlight>
                  <a:srgbClr val="FFFF00"/>
                </a:highlight>
                <a:latin typeface="+mn-lt"/>
              </a:rPr>
              <a:t>…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dirty="0">
                <a:highlight>
                  <a:srgbClr val="FFFF00"/>
                </a:highlight>
                <a:latin typeface="+mn-lt"/>
              </a:rPr>
              <a:t>…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}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4341268-CF14-DCA2-A48A-44D364B1E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373" y="877193"/>
            <a:ext cx="6858576" cy="255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868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C5FDD4CE-BB50-7B43-2971-AA11DF66FD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Elaborato 6</a:t>
            </a:r>
          </a:p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8FADBE7-C974-C3B0-26C7-95C2CD559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442" y="1268809"/>
            <a:ext cx="11233149" cy="5040511"/>
          </a:xfrm>
        </p:spPr>
        <p:txBody>
          <a:bodyPr/>
          <a:lstStyle/>
          <a:p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position get_pad1_pos(</a:t>
            </a:r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)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position </a:t>
            </a:r>
            <a:r>
              <a:rPr lang="it-IT" sz="1800" dirty="0" err="1">
                <a:latin typeface="+mn-lt"/>
              </a:rPr>
              <a:t>p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p.x</a:t>
            </a:r>
            <a:r>
              <a:rPr lang="it-IT" sz="1800" dirty="0">
                <a:latin typeface="+mn-lt"/>
              </a:rPr>
              <a:t> = G.p1.x;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p.y</a:t>
            </a:r>
            <a:r>
              <a:rPr lang="it-IT" sz="1800" dirty="0">
                <a:latin typeface="+mn-lt"/>
              </a:rPr>
              <a:t> = </a:t>
            </a:r>
            <a:r>
              <a:rPr lang="it-IT" dirty="0">
                <a:highlight>
                  <a:srgbClr val="FFFF00"/>
                </a:highlight>
                <a:latin typeface="+mn-lt"/>
              </a:rPr>
              <a:t>…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return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p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}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position get_pad2_pos(</a:t>
            </a:r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)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position </a:t>
            </a:r>
            <a:r>
              <a:rPr lang="it-IT" sz="1800" dirty="0" err="1">
                <a:latin typeface="+mn-lt"/>
              </a:rPr>
              <a:t>p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>
                <a:highlight>
                  <a:srgbClr val="FFFF00"/>
                </a:highlight>
                <a:latin typeface="+mn-lt"/>
              </a:rPr>
              <a:t>…;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>
                <a:latin typeface="+mn-lt"/>
              </a:rPr>
              <a:t>}</a:t>
            </a:r>
          </a:p>
          <a:p>
            <a:r>
              <a:rPr lang="it-IT" sz="1800" dirty="0" err="1">
                <a:latin typeface="+mn-lt"/>
              </a:rPr>
              <a:t>unsigned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get_pad_len</a:t>
            </a:r>
            <a:r>
              <a:rPr lang="it-IT" sz="1800" dirty="0">
                <a:latin typeface="+mn-lt"/>
              </a:rPr>
              <a:t>(</a:t>
            </a:r>
            <a:r>
              <a:rPr lang="it-IT" sz="1800" dirty="0" err="1">
                <a:latin typeface="+mn-lt"/>
              </a:rPr>
              <a:t>void</a:t>
            </a:r>
            <a:r>
              <a:rPr lang="it-IT" sz="1800" dirty="0">
                <a:latin typeface="+mn-lt"/>
              </a:rPr>
              <a:t>)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return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G.pad_len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}</a:t>
            </a:r>
          </a:p>
          <a:p>
            <a:endParaRPr lang="it-IT" sz="1800" dirty="0">
              <a:latin typeface="+mn-lt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26056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23407B08-EB6A-CA59-1C35-78E8732F45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BE2F16-6719-7C31-3377-43F8994D068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47478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BF1E7F24-8A2D-17B7-EFD3-EFF1B93CF1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9425" y="260648"/>
            <a:ext cx="11233149" cy="648071"/>
          </a:xfrm>
        </p:spPr>
        <p:txBody>
          <a:bodyPr/>
          <a:lstStyle/>
          <a:p>
            <a:r>
              <a:rPr lang="it-IT" dirty="0"/>
              <a:t>MOTHERBOARD</a:t>
            </a:r>
          </a:p>
        </p:txBody>
      </p:sp>
      <p:pic>
        <p:nvPicPr>
          <p:cNvPr id="5" name="Immagine 4">
            <a:hlinkClick r:id="rId2"/>
            <a:extLst>
              <a:ext uri="{FF2B5EF4-FFF2-40B4-BE49-F238E27FC236}">
                <a16:creationId xmlns:a16="http://schemas.microsoft.com/office/drawing/2014/main" id="{BE5717DF-0E5B-9EED-1783-D9CBC2402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504" y="800709"/>
            <a:ext cx="7772400" cy="563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567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5F043149-F84B-9CE0-FC09-CD412971AE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RAM – How </a:t>
            </a:r>
            <a:r>
              <a:rPr lang="it-IT" dirty="0" err="1"/>
              <a:t>does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work?</a:t>
            </a:r>
          </a:p>
          <a:p>
            <a:endParaRPr lang="it-IT" dirty="0"/>
          </a:p>
        </p:txBody>
      </p:sp>
      <p:pic>
        <p:nvPicPr>
          <p:cNvPr id="7" name="Immagine 6">
            <a:hlinkClick r:id="rId2"/>
            <a:extLst>
              <a:ext uri="{FF2B5EF4-FFF2-40B4-BE49-F238E27FC236}">
                <a16:creationId xmlns:a16="http://schemas.microsoft.com/office/drawing/2014/main" id="{625F371A-7563-550A-BA8C-F6C978095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456" y="1099316"/>
            <a:ext cx="9217024" cy="542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67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F087F75F-FF10-7C04-9A02-1478EB66AB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CPU – How </a:t>
            </a:r>
            <a:r>
              <a:rPr lang="it-IT" dirty="0" err="1"/>
              <a:t>does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work?</a:t>
            </a:r>
          </a:p>
        </p:txBody>
      </p:sp>
      <p:pic>
        <p:nvPicPr>
          <p:cNvPr id="7" name="Immagine 6">
            <a:hlinkClick r:id="rId2"/>
            <a:extLst>
              <a:ext uri="{FF2B5EF4-FFF2-40B4-BE49-F238E27FC236}">
                <a16:creationId xmlns:a16="http://schemas.microsoft.com/office/drawing/2014/main" id="{99A3BD22-0503-81AC-4F8A-17CEBD1E1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552" y="1124744"/>
            <a:ext cx="7772400" cy="540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27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3F226A72-044E-F807-AA42-B796D2DF8D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Compiler – How </a:t>
            </a:r>
            <a:r>
              <a:rPr lang="it-IT" dirty="0" err="1"/>
              <a:t>does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work?</a:t>
            </a:r>
          </a:p>
        </p:txBody>
      </p:sp>
      <p:pic>
        <p:nvPicPr>
          <p:cNvPr id="5" name="Immagine 4">
            <a:hlinkClick r:id="rId2"/>
            <a:extLst>
              <a:ext uri="{FF2B5EF4-FFF2-40B4-BE49-F238E27FC236}">
                <a16:creationId xmlns:a16="http://schemas.microsoft.com/office/drawing/2014/main" id="{4CB2FDA9-3F44-8B2D-7330-0D8CDB3F4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464" y="1119591"/>
            <a:ext cx="9145016" cy="519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915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F6EE07E5-0C3B-5A11-BAE6-380DFB9219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1801" y="286059"/>
            <a:ext cx="11233149" cy="648071"/>
          </a:xfrm>
        </p:spPr>
        <p:txBody>
          <a:bodyPr/>
          <a:lstStyle/>
          <a:p>
            <a:r>
              <a:rPr lang="it-IT" dirty="0"/>
              <a:t>Elaborato 6 - Chiarimenti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611C12F-1367-03D0-571A-87F494E1CA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sz="1600" dirty="0">
                <a:latin typeface="+mn-lt"/>
              </a:rPr>
              <a:t>#include "</a:t>
            </a:r>
            <a:r>
              <a:rPr lang="it-IT" sz="1600" dirty="0" err="1">
                <a:latin typeface="+mn-lt"/>
              </a:rPr>
              <a:t>game.h</a:t>
            </a:r>
            <a:r>
              <a:rPr lang="it-IT" sz="1600" dirty="0">
                <a:latin typeface="+mn-lt"/>
              </a:rPr>
              <a:t>"</a:t>
            </a:r>
          </a:p>
          <a:p>
            <a:r>
              <a:rPr lang="it-IT" sz="1600" dirty="0">
                <a:latin typeface="+mn-lt"/>
              </a:rPr>
              <a:t>#include &lt;</a:t>
            </a:r>
            <a:r>
              <a:rPr lang="it-IT" sz="1600" dirty="0" err="1">
                <a:latin typeface="+mn-lt"/>
              </a:rPr>
              <a:t>stdio.h</a:t>
            </a:r>
            <a:r>
              <a:rPr lang="it-IT" sz="1600" dirty="0">
                <a:latin typeface="+mn-lt"/>
              </a:rPr>
              <a:t>&gt;</a:t>
            </a:r>
          </a:p>
          <a:p>
            <a:endParaRPr lang="it-IT" sz="1600" dirty="0">
              <a:latin typeface="+mn-lt"/>
            </a:endParaRPr>
          </a:p>
          <a:p>
            <a:endParaRPr lang="it-IT" sz="1600" dirty="0">
              <a:latin typeface="+mn-lt"/>
            </a:endParaRP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LEFT  -1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RIGHT  1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UP    </a:t>
            </a:r>
            <a:r>
              <a:rPr lang="it-IT" sz="1600" dirty="0">
                <a:highlight>
                  <a:srgbClr val="FFFF00"/>
                </a:highlight>
                <a:latin typeface="+mn-lt"/>
              </a:rPr>
              <a:t>…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DOWN   </a:t>
            </a:r>
            <a:r>
              <a:rPr lang="it-IT" sz="1600" dirty="0">
                <a:highlight>
                  <a:srgbClr val="FFFF00"/>
                </a:highlight>
                <a:latin typeface="+mn-lt"/>
              </a:rPr>
              <a:t>…</a:t>
            </a:r>
          </a:p>
          <a:p>
            <a:endParaRPr lang="it-IT" sz="1600" dirty="0">
              <a:latin typeface="+mn-lt"/>
            </a:endParaRP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SHIFT_COL(</a:t>
            </a:r>
            <a:r>
              <a:rPr lang="it-IT" sz="1600" dirty="0" err="1">
                <a:latin typeface="+mn-lt"/>
              </a:rPr>
              <a:t>b,p,n</a:t>
            </a:r>
            <a:r>
              <a:rPr lang="it-IT" sz="1600" dirty="0">
                <a:latin typeface="+mn-lt"/>
              </a:rPr>
              <a:t>)  </a:t>
            </a:r>
            <a:r>
              <a:rPr lang="it-IT" sz="1600" dirty="0">
                <a:highlight>
                  <a:srgbClr val="FFFF00"/>
                </a:highlight>
                <a:latin typeface="+mn-lt"/>
              </a:rPr>
              <a:t>(…)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SAME_ROW(</a:t>
            </a:r>
            <a:r>
              <a:rPr lang="it-IT" sz="1600" dirty="0" err="1">
                <a:latin typeface="+mn-lt"/>
              </a:rPr>
              <a:t>b,p,len</a:t>
            </a:r>
            <a:r>
              <a:rPr lang="it-IT" sz="1600" dirty="0">
                <a:latin typeface="+mn-lt"/>
              </a:rPr>
              <a:t>) </a:t>
            </a:r>
            <a:r>
              <a:rPr lang="it-IT" sz="1600" dirty="0">
                <a:highlight>
                  <a:srgbClr val="FFFF00"/>
                </a:highlight>
                <a:latin typeface="+mn-lt"/>
              </a:rPr>
              <a:t>(…)</a:t>
            </a:r>
            <a:r>
              <a:rPr lang="it-IT" sz="1600" dirty="0">
                <a:latin typeface="+mn-lt"/>
              </a:rPr>
              <a:t> 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TOP_ROW(</a:t>
            </a:r>
            <a:r>
              <a:rPr lang="it-IT" sz="1600" dirty="0" err="1">
                <a:latin typeface="+mn-lt"/>
              </a:rPr>
              <a:t>b,p</a:t>
            </a:r>
            <a:r>
              <a:rPr lang="it-IT" sz="1600" dirty="0">
                <a:latin typeface="+mn-lt"/>
              </a:rPr>
              <a:t>)      ((b).y == (</a:t>
            </a:r>
            <a:r>
              <a:rPr lang="it-IT" sz="1600" dirty="0" err="1">
                <a:latin typeface="+mn-lt"/>
              </a:rPr>
              <a:t>p</a:t>
            </a:r>
            <a:r>
              <a:rPr lang="it-IT" sz="1600" dirty="0">
                <a:latin typeface="+mn-lt"/>
              </a:rPr>
              <a:t>).y-1)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BOT_ROW(</a:t>
            </a:r>
            <a:r>
              <a:rPr lang="it-IT" sz="1600" dirty="0" err="1">
                <a:latin typeface="+mn-lt"/>
              </a:rPr>
              <a:t>b,p,len</a:t>
            </a:r>
            <a:r>
              <a:rPr lang="it-IT" sz="1600" dirty="0">
                <a:latin typeface="+mn-lt"/>
              </a:rPr>
              <a:t>)  ((b).y == (</a:t>
            </a:r>
            <a:r>
              <a:rPr lang="it-IT" sz="1600" dirty="0" err="1">
                <a:latin typeface="+mn-lt"/>
              </a:rPr>
              <a:t>p</a:t>
            </a:r>
            <a:r>
              <a:rPr lang="it-IT" sz="1600" dirty="0">
                <a:latin typeface="+mn-lt"/>
              </a:rPr>
              <a:t>).</a:t>
            </a:r>
            <a:r>
              <a:rPr lang="it-IT" sz="1600" dirty="0" err="1">
                <a:latin typeface="+mn-lt"/>
              </a:rPr>
              <a:t>y+len</a:t>
            </a:r>
            <a:r>
              <a:rPr lang="it-IT" sz="1600" dirty="0">
                <a:latin typeface="+mn-lt"/>
              </a:rPr>
              <a:t>)</a:t>
            </a:r>
          </a:p>
          <a:p>
            <a:endParaRPr lang="it-IT" sz="1600" dirty="0">
              <a:latin typeface="+mn-lt"/>
            </a:endParaRPr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AD057D3-96F8-C23C-E4FE-13BECF934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1094244"/>
            <a:ext cx="7772400" cy="982226"/>
          </a:xfrm>
          <a:prstGeom prst="rect">
            <a:avLst/>
          </a:prstGeo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446E2DBC-3377-7525-EF85-56161DD053EC}"/>
              </a:ext>
            </a:extLst>
          </p:cNvPr>
          <p:cNvCxnSpPr>
            <a:cxnSpLocks/>
            <a:stCxn id="16" idx="2"/>
            <a:endCxn id="10" idx="3"/>
          </p:cNvCxnSpPr>
          <p:nvPr/>
        </p:nvCxnSpPr>
        <p:spPr>
          <a:xfrm flipH="1">
            <a:off x="2587576" y="2076470"/>
            <a:ext cx="4624548" cy="1064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>
            <a:extLst>
              <a:ext uri="{FF2B5EF4-FFF2-40B4-BE49-F238E27FC236}">
                <a16:creationId xmlns:a16="http://schemas.microsoft.com/office/drawing/2014/main" id="{DA69C2CE-4469-D1DF-AE1F-EAF8B2282027}"/>
              </a:ext>
            </a:extLst>
          </p:cNvPr>
          <p:cNvSpPr/>
          <p:nvPr/>
        </p:nvSpPr>
        <p:spPr>
          <a:xfrm>
            <a:off x="191344" y="2420888"/>
            <a:ext cx="2396232" cy="14401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FBFC2AE3-9D2C-51D0-5826-862BDAAD84B5}"/>
              </a:ext>
            </a:extLst>
          </p:cNvPr>
          <p:cNvSpPr/>
          <p:nvPr/>
        </p:nvSpPr>
        <p:spPr>
          <a:xfrm>
            <a:off x="3287688" y="934130"/>
            <a:ext cx="7848872" cy="11423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8426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1CE821EA-F623-866D-E4EE-88BE37FA70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Elaborato 6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4A9B15C-1BBE-EE12-883D-21DA6ADA83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7051" y="1412875"/>
            <a:ext cx="11233149" cy="4968451"/>
          </a:xfrm>
        </p:spPr>
        <p:txBody>
          <a:bodyPr/>
          <a:lstStyle/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PAD1_TOP_BORDER_TOUCH(G) ((SHIFT_COL(G.b,G.p1,-1) || SHIFT_COL(G.b,G.p1,0) || SHIFT_COL(G.b,G.p1,1)) &amp;&amp; TOP_ROW(G.b,G.p1))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PAD1_BOT_BORDER_TOUCH(G) </a:t>
            </a:r>
            <a:r>
              <a:rPr lang="it-IT" sz="1600" dirty="0">
                <a:highlight>
                  <a:srgbClr val="FFFF00"/>
                </a:highlight>
                <a:latin typeface="+mn-lt"/>
              </a:rPr>
              <a:t>(…)</a:t>
            </a:r>
          </a:p>
          <a:p>
            <a:endParaRPr lang="it-IT" sz="1600" dirty="0">
              <a:latin typeface="+mn-lt"/>
            </a:endParaRP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PAD2_TOP_BORDER_TOUCH(G) </a:t>
            </a:r>
            <a:r>
              <a:rPr lang="it-IT" sz="1600" dirty="0">
                <a:highlight>
                  <a:srgbClr val="FFFF00"/>
                </a:highlight>
                <a:latin typeface="+mn-lt"/>
              </a:rPr>
              <a:t>(…)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PAD2_BOT_BORDER_TOUCH(G) </a:t>
            </a:r>
            <a:r>
              <a:rPr lang="it-IT" sz="1600" dirty="0">
                <a:highlight>
                  <a:srgbClr val="FFFF00"/>
                </a:highlight>
                <a:latin typeface="+mn-lt"/>
              </a:rPr>
              <a:t>(…)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PAD1_FULL_TOUCH(G) (SHIFT_COL(G.b,G.p1,1)  &amp;&amp; SAME_ROW(G.b,G.p1,G.pad_len))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PAD2_FULL_TOUCH(G) </a:t>
            </a:r>
            <a:r>
              <a:rPr lang="it-IT" sz="1600" dirty="0">
                <a:highlight>
                  <a:srgbClr val="FFFF00"/>
                </a:highlight>
                <a:latin typeface="+mn-lt"/>
              </a:rPr>
              <a:t>(…)</a:t>
            </a:r>
          </a:p>
          <a:p>
            <a:endParaRPr lang="it-IT" sz="1600" dirty="0">
              <a:latin typeface="+mn-lt"/>
            </a:endParaRP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PAD1_TOUCH(G) (PAD1_TOP_BORDER_TOUCH(G) || PAD1_BOT_BORDER_TOUCH(G) || PAD1_FULL_TOUCH(G))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PAD2_TOUCH(G) </a:t>
            </a:r>
            <a:r>
              <a:rPr lang="it-IT" sz="1600" dirty="0">
                <a:highlight>
                  <a:srgbClr val="FFFF00"/>
                </a:highlight>
                <a:latin typeface="+mn-lt"/>
              </a:rPr>
              <a:t>(…)</a:t>
            </a:r>
          </a:p>
          <a:p>
            <a:endParaRPr lang="it-IT" sz="1600" dirty="0">
              <a:latin typeface="+mn-lt"/>
            </a:endParaRP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PAD_TOP_BORDER_TOUCH(G) (PAD1_TOP_BORDER_TOUCH(G) || PAD2_TOP_BORDER_TOUCH(G))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PAD_BOT_BORDER_TOUCH(G) </a:t>
            </a:r>
            <a:r>
              <a:rPr lang="it-IT" sz="1600" dirty="0">
                <a:highlight>
                  <a:srgbClr val="FFFF00"/>
                </a:highlight>
                <a:latin typeface="+mn-lt"/>
              </a:rPr>
              <a:t>(…)</a:t>
            </a:r>
          </a:p>
          <a:p>
            <a:endParaRPr lang="it-IT" sz="1600" dirty="0">
              <a:latin typeface="+mn-lt"/>
            </a:endParaRP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BALL_TOP_BORDER_TOUCH(G) ((G).</a:t>
            </a:r>
            <a:r>
              <a:rPr lang="it-IT" sz="1600" dirty="0" err="1">
                <a:latin typeface="+mn-lt"/>
              </a:rPr>
              <a:t>b.y</a:t>
            </a:r>
            <a:r>
              <a:rPr lang="it-IT" sz="1600" dirty="0">
                <a:latin typeface="+mn-lt"/>
              </a:rPr>
              <a:t> == 0)</a:t>
            </a:r>
          </a:p>
          <a:p>
            <a:r>
              <a:rPr lang="it-IT" sz="1600" dirty="0">
                <a:latin typeface="+mn-lt"/>
              </a:rPr>
              <a:t>#</a:t>
            </a:r>
            <a:r>
              <a:rPr lang="it-IT" sz="1600" dirty="0" err="1">
                <a:latin typeface="+mn-lt"/>
              </a:rPr>
              <a:t>define</a:t>
            </a:r>
            <a:r>
              <a:rPr lang="it-IT" sz="1600" dirty="0">
                <a:latin typeface="+mn-lt"/>
              </a:rPr>
              <a:t> BALL_BOT_BORDER_TOUCH(G) </a:t>
            </a:r>
            <a:r>
              <a:rPr lang="it-IT" sz="1600" dirty="0">
                <a:highlight>
                  <a:srgbClr val="FFFF00"/>
                </a:highlight>
                <a:latin typeface="+mn-lt"/>
              </a:rPr>
              <a:t>(…)</a:t>
            </a:r>
          </a:p>
        </p:txBody>
      </p:sp>
    </p:spTree>
    <p:extLst>
      <p:ext uri="{BB962C8B-B14F-4D97-AF65-F5344CB8AC3E}">
        <p14:creationId xmlns:p14="http://schemas.microsoft.com/office/powerpoint/2010/main" val="3406190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A41E53ED-41F2-F3D9-BC2C-CD8EEB5C9C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Elaborato 6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47E2660-E302-0F37-E4AF-624A27943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sz="1800" dirty="0">
                <a:latin typeface="+mn-lt"/>
              </a:rPr>
              <a:t>#</a:t>
            </a:r>
            <a:r>
              <a:rPr lang="it-IT" sz="1800" dirty="0" err="1">
                <a:latin typeface="+mn-lt"/>
              </a:rPr>
              <a:t>define</a:t>
            </a:r>
            <a:r>
              <a:rPr lang="it-IT" sz="1800" dirty="0">
                <a:latin typeface="+mn-lt"/>
              </a:rPr>
              <a:t> BALL_LEFT_BORDER_TOUCH(G) ((G).</a:t>
            </a:r>
            <a:r>
              <a:rPr lang="it-IT" sz="1800" dirty="0" err="1">
                <a:latin typeface="+mn-lt"/>
              </a:rPr>
              <a:t>b.x</a:t>
            </a:r>
            <a:r>
              <a:rPr lang="it-IT" sz="1800" dirty="0">
                <a:latin typeface="+mn-lt"/>
              </a:rPr>
              <a:t> == 0)</a:t>
            </a:r>
          </a:p>
          <a:p>
            <a:r>
              <a:rPr lang="it-IT" sz="1800" dirty="0">
                <a:latin typeface="+mn-lt"/>
              </a:rPr>
              <a:t>#</a:t>
            </a:r>
            <a:r>
              <a:rPr lang="it-IT" sz="1800" dirty="0" err="1">
                <a:latin typeface="+mn-lt"/>
              </a:rPr>
              <a:t>define</a:t>
            </a:r>
            <a:r>
              <a:rPr lang="it-IT" sz="1800" dirty="0">
                <a:latin typeface="+mn-lt"/>
              </a:rPr>
              <a:t> BALL_RIGHT_BORDER_TOUCH(G) ((G).</a:t>
            </a:r>
            <a:r>
              <a:rPr lang="it-IT" sz="1800" dirty="0" err="1">
                <a:latin typeface="+mn-lt"/>
              </a:rPr>
              <a:t>b.x</a:t>
            </a:r>
            <a:r>
              <a:rPr lang="it-IT" sz="1800" dirty="0">
                <a:latin typeface="+mn-lt"/>
              </a:rPr>
              <a:t> == (G).width-1)</a:t>
            </a:r>
          </a:p>
          <a:p>
            <a:r>
              <a:rPr lang="it-IT" sz="1800" dirty="0">
                <a:latin typeface="+mn-lt"/>
              </a:rPr>
              <a:t>#</a:t>
            </a:r>
            <a:r>
              <a:rPr lang="it-IT" sz="1800" dirty="0" err="1">
                <a:latin typeface="+mn-lt"/>
              </a:rPr>
              <a:t>define</a:t>
            </a:r>
            <a:r>
              <a:rPr lang="it-IT" sz="1800" dirty="0">
                <a:latin typeface="+mn-lt"/>
              </a:rPr>
              <a:t> BALL_BORDER_TOUCH(G) (BALL_LEFT_BORDER_TOUCH(G) || BALL_RIGHT_BORDER_TOUCH(G))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paddle {</a:t>
            </a:r>
          </a:p>
          <a:p>
            <a:r>
              <a:rPr lang="it-IT" sz="1800" dirty="0">
                <a:latin typeface="+mn-lt"/>
              </a:rPr>
              <a:t> 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x;</a:t>
            </a:r>
          </a:p>
          <a:p>
            <a:r>
              <a:rPr lang="it-IT" sz="1800" dirty="0">
                <a:latin typeface="+mn-lt"/>
              </a:rPr>
              <a:t> 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y;</a:t>
            </a:r>
          </a:p>
          <a:p>
            <a:r>
              <a:rPr lang="it-IT" sz="1800" dirty="0">
                <a:latin typeface="+mn-lt"/>
              </a:rPr>
              <a:t>};</a:t>
            </a:r>
          </a:p>
          <a:p>
            <a:endParaRPr lang="it-IT" sz="1800" dirty="0">
              <a:latin typeface="+mn-lt"/>
            </a:endParaRPr>
          </a:p>
          <a:p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ball</a:t>
            </a:r>
            <a:r>
              <a:rPr lang="it-IT" sz="1800" dirty="0">
                <a:latin typeface="+mn-lt"/>
              </a:rPr>
              <a:t> {</a:t>
            </a:r>
          </a:p>
          <a:p>
            <a:r>
              <a:rPr lang="it-IT" sz="1800" dirty="0">
                <a:latin typeface="+mn-lt"/>
              </a:rPr>
              <a:t> 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x;</a:t>
            </a:r>
          </a:p>
          <a:p>
            <a:r>
              <a:rPr lang="it-IT" sz="1800" dirty="0">
                <a:latin typeface="+mn-lt"/>
              </a:rPr>
              <a:t> 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y;</a:t>
            </a:r>
          </a:p>
          <a:p>
            <a:r>
              <a:rPr lang="it-IT" sz="1800" dirty="0">
                <a:latin typeface="+mn-lt"/>
              </a:rPr>
              <a:t> 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v; // </a:t>
            </a:r>
            <a:r>
              <a:rPr lang="it-IT" sz="1800" dirty="0" err="1">
                <a:latin typeface="+mn-lt"/>
              </a:rPr>
              <a:t>vertical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direction</a:t>
            </a:r>
            <a:endParaRPr lang="it-IT" sz="1800" dirty="0">
              <a:latin typeface="+mn-lt"/>
            </a:endParaRPr>
          </a:p>
          <a:p>
            <a:r>
              <a:rPr lang="it-IT" sz="1800" dirty="0">
                <a:latin typeface="+mn-lt"/>
              </a:rPr>
              <a:t> 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h; // </a:t>
            </a:r>
            <a:r>
              <a:rPr lang="it-IT" sz="1800" dirty="0" err="1">
                <a:latin typeface="+mn-lt"/>
              </a:rPr>
              <a:t>horizontal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direction</a:t>
            </a:r>
            <a:endParaRPr lang="it-IT" sz="1800" dirty="0">
              <a:latin typeface="+mn-lt"/>
            </a:endParaRPr>
          </a:p>
          <a:p>
            <a:r>
              <a:rPr lang="it-IT" sz="1800" dirty="0">
                <a:latin typeface="+mn-lt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24104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18196AD9-3292-58C7-44D3-96765481C9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Elaborato 6</a:t>
            </a:r>
          </a:p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3E7F5C6-D088-D5CD-BC59-47E36E8830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 sz="1800" dirty="0">
              <a:latin typeface="+mn-lt"/>
            </a:endParaRPr>
          </a:p>
          <a:p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game {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unsigned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score1;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unsigned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score2;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pad_len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width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height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starting_ball_x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int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starting_ball_y</a:t>
            </a:r>
            <a:r>
              <a:rPr lang="it-IT" sz="1800" dirty="0">
                <a:latin typeface="+mn-lt"/>
              </a:rPr>
              <a:t>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ball</a:t>
            </a:r>
            <a:r>
              <a:rPr lang="it-IT" sz="1800" dirty="0">
                <a:latin typeface="+mn-lt"/>
              </a:rPr>
              <a:t> b;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paddle p1;</a:t>
            </a:r>
          </a:p>
          <a:p>
            <a:r>
              <a:rPr lang="it-IT" sz="1800" dirty="0">
                <a:latin typeface="+mn-lt"/>
              </a:rPr>
              <a:t>	</a:t>
            </a:r>
            <a:r>
              <a:rPr lang="it-IT" sz="1800" dirty="0" err="1">
                <a:latin typeface="+mn-lt"/>
              </a:rPr>
              <a:t>struct</a:t>
            </a:r>
            <a:r>
              <a:rPr lang="it-IT" sz="1800" dirty="0">
                <a:latin typeface="+mn-lt"/>
              </a:rPr>
              <a:t> paddle p2;</a:t>
            </a:r>
          </a:p>
          <a:p>
            <a:r>
              <a:rPr lang="it-IT" sz="1800" dirty="0">
                <a:latin typeface="+mn-lt"/>
              </a:rPr>
              <a:t>};</a:t>
            </a:r>
          </a:p>
          <a:p>
            <a:endParaRPr lang="it-IT" sz="1800" dirty="0">
              <a:latin typeface="+mn-lt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33169824"/>
      </p:ext>
    </p:extLst>
  </p:cSld>
  <p:clrMapOvr>
    <a:masterClrMapping/>
  </p:clrMapOvr>
</p:sld>
</file>

<file path=ppt/theme/theme1.xml><?xml version="1.0" encoding="utf-8"?>
<a:theme xmlns:a="http://schemas.openxmlformats.org/drawingml/2006/main" name="COPERTIN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4000" b="1" dirty="0" smtClean="0">
            <a:solidFill>
              <a:schemeClr val="bg1"/>
            </a:solidFill>
            <a:latin typeface="Century Gothic" panose="020B050202020202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DIAPOSITIV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HIUSURA">
  <a:themeElements>
    <a:clrScheme name="Personalizzato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EEECE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2053</TotalTime>
  <Words>1271</Words>
  <Application>Microsoft Macintosh PowerPoint</Application>
  <PresentationFormat>Widescreen</PresentationFormat>
  <Paragraphs>171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17</vt:i4>
      </vt:variant>
    </vt:vector>
  </HeadingPairs>
  <TitlesOfParts>
    <vt:vector size="24" baseType="lpstr">
      <vt:lpstr>Arial</vt:lpstr>
      <vt:lpstr>Calibri</vt:lpstr>
      <vt:lpstr>Century Gothic</vt:lpstr>
      <vt:lpstr>Wingdings</vt:lpstr>
      <vt:lpstr>COPERTINA</vt:lpstr>
      <vt:lpstr>DIAPOSITIVE</vt:lpstr>
      <vt:lpstr>CHIUSURA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Università di Bologna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UTENTE</dc:creator>
  <cp:lastModifiedBy>Andrea Piroddi</cp:lastModifiedBy>
  <cp:revision>53</cp:revision>
  <dcterms:created xsi:type="dcterms:W3CDTF">2017-11-13T10:11:35Z</dcterms:created>
  <dcterms:modified xsi:type="dcterms:W3CDTF">2022-10-22T13:05:21Z</dcterms:modified>
</cp:coreProperties>
</file>

<file path=docProps/thumbnail.jpeg>
</file>